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18"/>
  </p:notesMasterIdLst>
  <p:handoutMasterIdLst>
    <p:handoutMasterId r:id="rId19"/>
  </p:handoutMasterIdLst>
  <p:sldIdLst>
    <p:sldId id="496" r:id="rId5"/>
    <p:sldId id="497" r:id="rId6"/>
    <p:sldId id="516" r:id="rId7"/>
    <p:sldId id="519" r:id="rId8"/>
    <p:sldId id="517" r:id="rId9"/>
    <p:sldId id="509" r:id="rId10"/>
    <p:sldId id="510" r:id="rId11"/>
    <p:sldId id="511" r:id="rId12"/>
    <p:sldId id="513" r:id="rId13"/>
    <p:sldId id="514" r:id="rId14"/>
    <p:sldId id="515" r:id="rId15"/>
    <p:sldId id="518" r:id="rId16"/>
    <p:sldId id="4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0829C-8284-43C3-890D-C353751C7723}" v="150" dt="2024-05-03T15:13:29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49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44" y="288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068B1-BAFF-4087-93CF-33EF22F2C02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E822B89-1FB8-496C-9A17-C990BFFA0047}">
      <dgm:prSet/>
      <dgm:spPr/>
      <dgm:t>
        <a:bodyPr/>
        <a:lstStyle/>
        <a:p>
          <a:r>
            <a:rPr lang="fr-CA" dirty="0"/>
            <a:t>Fondé en 2001</a:t>
          </a:r>
          <a:endParaRPr lang="en-US" dirty="0"/>
        </a:p>
      </dgm:t>
    </dgm:pt>
    <dgm:pt modelId="{7A1D27D2-4B0F-428F-8477-52E77F584FE4}" type="parTrans" cxnId="{8C85FF74-D2FA-4ECE-8BBA-4BDB4E42DFD6}">
      <dgm:prSet/>
      <dgm:spPr/>
      <dgm:t>
        <a:bodyPr/>
        <a:lstStyle/>
        <a:p>
          <a:endParaRPr lang="en-US"/>
        </a:p>
      </dgm:t>
    </dgm:pt>
    <dgm:pt modelId="{045D59B0-6000-4CC7-993D-432B86C05E1C}" type="sibTrans" cxnId="{8C85FF74-D2FA-4ECE-8BBA-4BDB4E42DFD6}">
      <dgm:prSet/>
      <dgm:spPr/>
      <dgm:t>
        <a:bodyPr/>
        <a:lstStyle/>
        <a:p>
          <a:endParaRPr lang="en-US"/>
        </a:p>
      </dgm:t>
    </dgm:pt>
    <dgm:pt modelId="{C99F6381-E327-438E-8AE6-818DD34A0C08}">
      <dgm:prSet/>
      <dgm:spPr/>
      <dgm:t>
        <a:bodyPr/>
        <a:lstStyle/>
        <a:p>
          <a:r>
            <a:rPr lang="fr-CA" dirty="0"/>
            <a:t>Fondatrice déterminée et passionnée</a:t>
          </a:r>
          <a:endParaRPr lang="en-US" dirty="0"/>
        </a:p>
      </dgm:t>
    </dgm:pt>
    <dgm:pt modelId="{EA2562E0-93FD-462F-8738-CEFF6A010B2A}" type="parTrans" cxnId="{4B6CA247-345F-4423-AC6F-462C81B30D41}">
      <dgm:prSet/>
      <dgm:spPr/>
      <dgm:t>
        <a:bodyPr/>
        <a:lstStyle/>
        <a:p>
          <a:endParaRPr lang="en-US"/>
        </a:p>
      </dgm:t>
    </dgm:pt>
    <dgm:pt modelId="{DCB2E923-565D-496D-907D-6BE5657F4BD3}" type="sibTrans" cxnId="{4B6CA247-345F-4423-AC6F-462C81B30D41}">
      <dgm:prSet/>
      <dgm:spPr/>
      <dgm:t>
        <a:bodyPr/>
        <a:lstStyle/>
        <a:p>
          <a:endParaRPr lang="en-US"/>
        </a:p>
      </dgm:t>
    </dgm:pt>
    <dgm:pt modelId="{1DAA7403-2A3D-489F-B3F6-EEF7440AB0AB}">
      <dgm:prSet/>
      <dgm:spPr/>
      <dgm:t>
        <a:bodyPr/>
        <a:lstStyle/>
        <a:p>
          <a:r>
            <a:rPr lang="fr-CA" dirty="0"/>
            <a:t>Adresser les besoins particuliers des </a:t>
          </a:r>
          <a:r>
            <a:rPr lang="fr-CA" dirty="0" err="1"/>
            <a:t>AJAs</a:t>
          </a:r>
          <a:endParaRPr lang="en-US" dirty="0"/>
        </a:p>
      </dgm:t>
    </dgm:pt>
    <dgm:pt modelId="{A84C126A-DF86-487F-92DC-EA1171004E33}" type="parTrans" cxnId="{1E6E7820-4957-4174-B0C1-3C752B039C96}">
      <dgm:prSet/>
      <dgm:spPr/>
      <dgm:t>
        <a:bodyPr/>
        <a:lstStyle/>
        <a:p>
          <a:endParaRPr lang="en-US"/>
        </a:p>
      </dgm:t>
    </dgm:pt>
    <dgm:pt modelId="{1BC49675-3C82-406B-A9E4-0494D3C00B2D}" type="sibTrans" cxnId="{1E6E7820-4957-4174-B0C1-3C752B039C96}">
      <dgm:prSet/>
      <dgm:spPr/>
      <dgm:t>
        <a:bodyPr/>
        <a:lstStyle/>
        <a:p>
          <a:endParaRPr lang="en-US"/>
        </a:p>
      </dgm:t>
    </dgm:pt>
    <dgm:pt modelId="{701D120D-6CF4-4561-AC11-2B308BFA9E6B}" type="pres">
      <dgm:prSet presAssocID="{7B7068B1-BAFF-4087-93CF-33EF22F2C02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A47F0A32-39F0-4382-B6DC-8DFFE885507F}" type="pres">
      <dgm:prSet presAssocID="{6E822B89-1FB8-496C-9A17-C990BFFA0047}" presName="hierRoot1" presStyleCnt="0"/>
      <dgm:spPr/>
    </dgm:pt>
    <dgm:pt modelId="{388D985A-E498-4094-9D55-A515BE6DF1C9}" type="pres">
      <dgm:prSet presAssocID="{6E822B89-1FB8-496C-9A17-C990BFFA0047}" presName="composite" presStyleCnt="0"/>
      <dgm:spPr/>
    </dgm:pt>
    <dgm:pt modelId="{B319FEE3-EF11-4D36-BC9C-E82EFC31BE18}" type="pres">
      <dgm:prSet presAssocID="{6E822B89-1FB8-496C-9A17-C990BFFA0047}" presName="background" presStyleLbl="node0" presStyleIdx="0" presStyleCnt="3"/>
      <dgm:spPr/>
    </dgm:pt>
    <dgm:pt modelId="{0F11C2E6-7EAF-41C4-B768-9CAB5BB1E227}" type="pres">
      <dgm:prSet presAssocID="{6E822B89-1FB8-496C-9A17-C990BFFA0047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96B8862-E7C8-4FB6-936A-20F0F8CF9C34}" type="pres">
      <dgm:prSet presAssocID="{6E822B89-1FB8-496C-9A17-C990BFFA0047}" presName="hierChild2" presStyleCnt="0"/>
      <dgm:spPr/>
    </dgm:pt>
    <dgm:pt modelId="{AD53EE8B-AD1C-42D7-B0A9-6CD318993F8F}" type="pres">
      <dgm:prSet presAssocID="{C99F6381-E327-438E-8AE6-818DD34A0C08}" presName="hierRoot1" presStyleCnt="0"/>
      <dgm:spPr/>
    </dgm:pt>
    <dgm:pt modelId="{CFFD6C05-8208-4F31-A412-D7B0507FB851}" type="pres">
      <dgm:prSet presAssocID="{C99F6381-E327-438E-8AE6-818DD34A0C08}" presName="composite" presStyleCnt="0"/>
      <dgm:spPr/>
    </dgm:pt>
    <dgm:pt modelId="{BCFD591F-997F-412F-A2CE-A97FEFFC0F83}" type="pres">
      <dgm:prSet presAssocID="{C99F6381-E327-438E-8AE6-818DD34A0C08}" presName="background" presStyleLbl="node0" presStyleIdx="1" presStyleCnt="3"/>
      <dgm:spPr/>
    </dgm:pt>
    <dgm:pt modelId="{F18E7F94-B0E7-4E7B-BF7D-4FFFD6E1ECF5}" type="pres">
      <dgm:prSet presAssocID="{C99F6381-E327-438E-8AE6-818DD34A0C08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8A54437-91DA-4F3D-B07D-AC62031258BB}" type="pres">
      <dgm:prSet presAssocID="{C99F6381-E327-438E-8AE6-818DD34A0C08}" presName="hierChild2" presStyleCnt="0"/>
      <dgm:spPr/>
    </dgm:pt>
    <dgm:pt modelId="{43E715FF-5612-4B9D-A1E6-06077F123B0F}" type="pres">
      <dgm:prSet presAssocID="{1DAA7403-2A3D-489F-B3F6-EEF7440AB0AB}" presName="hierRoot1" presStyleCnt="0"/>
      <dgm:spPr/>
    </dgm:pt>
    <dgm:pt modelId="{DE83CAF2-E0C3-4C6B-9043-9F7187A273B1}" type="pres">
      <dgm:prSet presAssocID="{1DAA7403-2A3D-489F-B3F6-EEF7440AB0AB}" presName="composite" presStyleCnt="0"/>
      <dgm:spPr/>
    </dgm:pt>
    <dgm:pt modelId="{DED5010F-8DA6-4A43-A4FF-A06025283DA5}" type="pres">
      <dgm:prSet presAssocID="{1DAA7403-2A3D-489F-B3F6-EEF7440AB0AB}" presName="background" presStyleLbl="node0" presStyleIdx="2" presStyleCnt="3"/>
      <dgm:spPr/>
    </dgm:pt>
    <dgm:pt modelId="{10A7817A-563D-4AE7-8E59-748D7B7D3165}" type="pres">
      <dgm:prSet presAssocID="{1DAA7403-2A3D-489F-B3F6-EEF7440AB0AB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0D8CFD7-B75A-4F7C-90F2-791319C51B33}" type="pres">
      <dgm:prSet presAssocID="{1DAA7403-2A3D-489F-B3F6-EEF7440AB0AB}" presName="hierChild2" presStyleCnt="0"/>
      <dgm:spPr/>
    </dgm:pt>
  </dgm:ptLst>
  <dgm:cxnLst>
    <dgm:cxn modelId="{7FFFE8CB-21F8-48CF-A525-E649EE80397B}" type="presOf" srcId="{1DAA7403-2A3D-489F-B3F6-EEF7440AB0AB}" destId="{10A7817A-563D-4AE7-8E59-748D7B7D3165}" srcOrd="0" destOrd="0" presId="urn:microsoft.com/office/officeart/2005/8/layout/hierarchy1"/>
    <dgm:cxn modelId="{87553B2E-B6C0-47B0-A07C-ACB1823C6BA9}" type="presOf" srcId="{6E822B89-1FB8-496C-9A17-C990BFFA0047}" destId="{0F11C2E6-7EAF-41C4-B768-9CAB5BB1E227}" srcOrd="0" destOrd="0" presId="urn:microsoft.com/office/officeart/2005/8/layout/hierarchy1"/>
    <dgm:cxn modelId="{8C85FF74-D2FA-4ECE-8BBA-4BDB4E42DFD6}" srcId="{7B7068B1-BAFF-4087-93CF-33EF22F2C020}" destId="{6E822B89-1FB8-496C-9A17-C990BFFA0047}" srcOrd="0" destOrd="0" parTransId="{7A1D27D2-4B0F-428F-8477-52E77F584FE4}" sibTransId="{045D59B0-6000-4CC7-993D-432B86C05E1C}"/>
    <dgm:cxn modelId="{4B6CA247-345F-4423-AC6F-462C81B30D41}" srcId="{7B7068B1-BAFF-4087-93CF-33EF22F2C020}" destId="{C99F6381-E327-438E-8AE6-818DD34A0C08}" srcOrd="1" destOrd="0" parTransId="{EA2562E0-93FD-462F-8738-CEFF6A010B2A}" sibTransId="{DCB2E923-565D-496D-907D-6BE5657F4BD3}"/>
    <dgm:cxn modelId="{1E6E7820-4957-4174-B0C1-3C752B039C96}" srcId="{7B7068B1-BAFF-4087-93CF-33EF22F2C020}" destId="{1DAA7403-2A3D-489F-B3F6-EEF7440AB0AB}" srcOrd="2" destOrd="0" parTransId="{A84C126A-DF86-487F-92DC-EA1171004E33}" sibTransId="{1BC49675-3C82-406B-A9E4-0494D3C00B2D}"/>
    <dgm:cxn modelId="{A2767A75-B0D3-4229-865C-AC98C27167C9}" type="presOf" srcId="{C99F6381-E327-438E-8AE6-818DD34A0C08}" destId="{F18E7F94-B0E7-4E7B-BF7D-4FFFD6E1ECF5}" srcOrd="0" destOrd="0" presId="urn:microsoft.com/office/officeart/2005/8/layout/hierarchy1"/>
    <dgm:cxn modelId="{C9A7AA1E-922B-4B78-9D0C-B259572588DF}" type="presOf" srcId="{7B7068B1-BAFF-4087-93CF-33EF22F2C020}" destId="{701D120D-6CF4-4561-AC11-2B308BFA9E6B}" srcOrd="0" destOrd="0" presId="urn:microsoft.com/office/officeart/2005/8/layout/hierarchy1"/>
    <dgm:cxn modelId="{452C483D-77E6-41DD-8DB1-D88943B32555}" type="presParOf" srcId="{701D120D-6CF4-4561-AC11-2B308BFA9E6B}" destId="{A47F0A32-39F0-4382-B6DC-8DFFE885507F}" srcOrd="0" destOrd="0" presId="urn:microsoft.com/office/officeart/2005/8/layout/hierarchy1"/>
    <dgm:cxn modelId="{89766A50-D3F7-4376-8253-BC6DDD5E8E30}" type="presParOf" srcId="{A47F0A32-39F0-4382-B6DC-8DFFE885507F}" destId="{388D985A-E498-4094-9D55-A515BE6DF1C9}" srcOrd="0" destOrd="0" presId="urn:microsoft.com/office/officeart/2005/8/layout/hierarchy1"/>
    <dgm:cxn modelId="{19942D68-268F-47E7-B406-50408506E80B}" type="presParOf" srcId="{388D985A-E498-4094-9D55-A515BE6DF1C9}" destId="{B319FEE3-EF11-4D36-BC9C-E82EFC31BE18}" srcOrd="0" destOrd="0" presId="urn:microsoft.com/office/officeart/2005/8/layout/hierarchy1"/>
    <dgm:cxn modelId="{6132FDF0-7615-4E4D-AACF-2D683E7A8F1C}" type="presParOf" srcId="{388D985A-E498-4094-9D55-A515BE6DF1C9}" destId="{0F11C2E6-7EAF-41C4-B768-9CAB5BB1E227}" srcOrd="1" destOrd="0" presId="urn:microsoft.com/office/officeart/2005/8/layout/hierarchy1"/>
    <dgm:cxn modelId="{F5ED0391-42AA-454A-847E-91C22BF1C1C1}" type="presParOf" srcId="{A47F0A32-39F0-4382-B6DC-8DFFE885507F}" destId="{A96B8862-E7C8-4FB6-936A-20F0F8CF9C34}" srcOrd="1" destOrd="0" presId="urn:microsoft.com/office/officeart/2005/8/layout/hierarchy1"/>
    <dgm:cxn modelId="{D37CC395-CD67-4516-976D-648FE056B3F6}" type="presParOf" srcId="{701D120D-6CF4-4561-AC11-2B308BFA9E6B}" destId="{AD53EE8B-AD1C-42D7-B0A9-6CD318993F8F}" srcOrd="1" destOrd="0" presId="urn:microsoft.com/office/officeart/2005/8/layout/hierarchy1"/>
    <dgm:cxn modelId="{E73C624E-F740-4610-8734-EAA2831D6A89}" type="presParOf" srcId="{AD53EE8B-AD1C-42D7-B0A9-6CD318993F8F}" destId="{CFFD6C05-8208-4F31-A412-D7B0507FB851}" srcOrd="0" destOrd="0" presId="urn:microsoft.com/office/officeart/2005/8/layout/hierarchy1"/>
    <dgm:cxn modelId="{F541E01B-50FE-4656-8583-BBC2C8EB5AC4}" type="presParOf" srcId="{CFFD6C05-8208-4F31-A412-D7B0507FB851}" destId="{BCFD591F-997F-412F-A2CE-A97FEFFC0F83}" srcOrd="0" destOrd="0" presId="urn:microsoft.com/office/officeart/2005/8/layout/hierarchy1"/>
    <dgm:cxn modelId="{948539C5-4034-4042-84AD-EDECCE4D6448}" type="presParOf" srcId="{CFFD6C05-8208-4F31-A412-D7B0507FB851}" destId="{F18E7F94-B0E7-4E7B-BF7D-4FFFD6E1ECF5}" srcOrd="1" destOrd="0" presId="urn:microsoft.com/office/officeart/2005/8/layout/hierarchy1"/>
    <dgm:cxn modelId="{61646012-CD89-4510-947D-177091F8EED3}" type="presParOf" srcId="{AD53EE8B-AD1C-42D7-B0A9-6CD318993F8F}" destId="{68A54437-91DA-4F3D-B07D-AC62031258BB}" srcOrd="1" destOrd="0" presId="urn:microsoft.com/office/officeart/2005/8/layout/hierarchy1"/>
    <dgm:cxn modelId="{ACDFB9DA-1359-4BAC-89B6-ECDA1850088E}" type="presParOf" srcId="{701D120D-6CF4-4561-AC11-2B308BFA9E6B}" destId="{43E715FF-5612-4B9D-A1E6-06077F123B0F}" srcOrd="2" destOrd="0" presId="urn:microsoft.com/office/officeart/2005/8/layout/hierarchy1"/>
    <dgm:cxn modelId="{BE9B0FF2-C2C4-4E0C-91B7-E720498F3925}" type="presParOf" srcId="{43E715FF-5612-4B9D-A1E6-06077F123B0F}" destId="{DE83CAF2-E0C3-4C6B-9043-9F7187A273B1}" srcOrd="0" destOrd="0" presId="urn:microsoft.com/office/officeart/2005/8/layout/hierarchy1"/>
    <dgm:cxn modelId="{06531314-3DB6-427A-8200-F8C6D51F5479}" type="presParOf" srcId="{DE83CAF2-E0C3-4C6B-9043-9F7187A273B1}" destId="{DED5010F-8DA6-4A43-A4FF-A06025283DA5}" srcOrd="0" destOrd="0" presId="urn:microsoft.com/office/officeart/2005/8/layout/hierarchy1"/>
    <dgm:cxn modelId="{6BA7CCD9-79B5-4E18-A68D-C6C252E5EFE5}" type="presParOf" srcId="{DE83CAF2-E0C3-4C6B-9043-9F7187A273B1}" destId="{10A7817A-563D-4AE7-8E59-748D7B7D3165}" srcOrd="1" destOrd="0" presId="urn:microsoft.com/office/officeart/2005/8/layout/hierarchy1"/>
    <dgm:cxn modelId="{5B9F8D79-243D-459F-B19B-91A6DD9D6091}" type="presParOf" srcId="{43E715FF-5612-4B9D-A1E6-06077F123B0F}" destId="{50D8CFD7-B75A-4F7C-90F2-791319C51B3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441BD-09BA-49A6-8150-CDC365D04DD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9E4AD0-4733-486D-8A43-F5C1311EF145}">
      <dgm:prSet/>
      <dgm:spPr/>
      <dgm:t>
        <a:bodyPr/>
        <a:lstStyle/>
        <a:p>
          <a:r>
            <a:rPr lang="fr-CA"/>
            <a:t>Identité</a:t>
          </a:r>
          <a:endParaRPr lang="en-US"/>
        </a:p>
      </dgm:t>
    </dgm:pt>
    <dgm:pt modelId="{1D44D18B-8D8D-4193-B7F7-2DBBCEAB0A48}" type="parTrans" cxnId="{0196D986-4697-4BA4-83F7-3BF822890AD2}">
      <dgm:prSet/>
      <dgm:spPr/>
      <dgm:t>
        <a:bodyPr/>
        <a:lstStyle/>
        <a:p>
          <a:endParaRPr lang="en-US"/>
        </a:p>
      </dgm:t>
    </dgm:pt>
    <dgm:pt modelId="{F853BE2D-BBBB-42C0-BD13-0021190AD1FF}" type="sibTrans" cxnId="{0196D986-4697-4BA4-83F7-3BF822890AD2}">
      <dgm:prSet/>
      <dgm:spPr/>
      <dgm:t>
        <a:bodyPr/>
        <a:lstStyle/>
        <a:p>
          <a:endParaRPr lang="en-US"/>
        </a:p>
      </dgm:t>
    </dgm:pt>
    <dgm:pt modelId="{3C4DCB42-6463-439A-99D6-F163177D9E75}">
      <dgm:prSet/>
      <dgm:spPr/>
      <dgm:t>
        <a:bodyPr/>
        <a:lstStyle/>
        <a:p>
          <a:r>
            <a:rPr lang="fr-CA"/>
            <a:t>Études</a:t>
          </a:r>
          <a:endParaRPr lang="en-US"/>
        </a:p>
      </dgm:t>
    </dgm:pt>
    <dgm:pt modelId="{0086DE3D-414B-4DAF-BE1A-69F514157554}" type="parTrans" cxnId="{135784FE-3E3F-4126-A5D9-3C885813B6C8}">
      <dgm:prSet/>
      <dgm:spPr/>
      <dgm:t>
        <a:bodyPr/>
        <a:lstStyle/>
        <a:p>
          <a:endParaRPr lang="en-US"/>
        </a:p>
      </dgm:t>
    </dgm:pt>
    <dgm:pt modelId="{90D558BB-8AC2-4E23-B59C-7858597EB66D}" type="sibTrans" cxnId="{135784FE-3E3F-4126-A5D9-3C885813B6C8}">
      <dgm:prSet/>
      <dgm:spPr/>
      <dgm:t>
        <a:bodyPr/>
        <a:lstStyle/>
        <a:p>
          <a:endParaRPr lang="en-US"/>
        </a:p>
      </dgm:t>
    </dgm:pt>
    <dgm:pt modelId="{C801D61A-6F87-4C5D-9F44-3D12302D5895}">
      <dgm:prSet/>
      <dgm:spPr/>
      <dgm:t>
        <a:bodyPr/>
        <a:lstStyle/>
        <a:p>
          <a:r>
            <a:rPr lang="fr-CA" dirty="0"/>
            <a:t>Travail-Finances</a:t>
          </a:r>
          <a:endParaRPr lang="en-US" dirty="0"/>
        </a:p>
      </dgm:t>
    </dgm:pt>
    <dgm:pt modelId="{8D25EEAB-6C17-495B-A60D-E5DD5B429D6D}" type="parTrans" cxnId="{9A80E1E9-28C2-4648-9CF2-768EFAB49C89}">
      <dgm:prSet/>
      <dgm:spPr/>
      <dgm:t>
        <a:bodyPr/>
        <a:lstStyle/>
        <a:p>
          <a:endParaRPr lang="en-US"/>
        </a:p>
      </dgm:t>
    </dgm:pt>
    <dgm:pt modelId="{E473A1BE-A3E5-45E6-8C50-3E62E3C724C1}" type="sibTrans" cxnId="{9A80E1E9-28C2-4648-9CF2-768EFAB49C89}">
      <dgm:prSet/>
      <dgm:spPr/>
      <dgm:t>
        <a:bodyPr/>
        <a:lstStyle/>
        <a:p>
          <a:endParaRPr lang="en-US"/>
        </a:p>
      </dgm:t>
    </dgm:pt>
    <dgm:pt modelId="{F0C207C2-97D0-4A89-81A5-1D41A02A047B}">
      <dgm:prSet/>
      <dgm:spPr/>
      <dgm:t>
        <a:bodyPr/>
        <a:lstStyle/>
        <a:p>
          <a:r>
            <a:rPr lang="fr-CA"/>
            <a:t>Relations amoureuses</a:t>
          </a:r>
          <a:endParaRPr lang="en-US"/>
        </a:p>
      </dgm:t>
    </dgm:pt>
    <dgm:pt modelId="{3006258E-4321-480C-A84E-493DDB6FFDA6}" type="parTrans" cxnId="{7BE44E98-D26B-4BF4-9BE3-2AF10EB6CC59}">
      <dgm:prSet/>
      <dgm:spPr/>
      <dgm:t>
        <a:bodyPr/>
        <a:lstStyle/>
        <a:p>
          <a:endParaRPr lang="en-US"/>
        </a:p>
      </dgm:t>
    </dgm:pt>
    <dgm:pt modelId="{962B92B1-828C-46FA-9D27-E9FE4ADA0AEC}" type="sibTrans" cxnId="{7BE44E98-D26B-4BF4-9BE3-2AF10EB6CC59}">
      <dgm:prSet/>
      <dgm:spPr/>
      <dgm:t>
        <a:bodyPr/>
        <a:lstStyle/>
        <a:p>
          <a:endParaRPr lang="en-US"/>
        </a:p>
      </dgm:t>
    </dgm:pt>
    <dgm:pt modelId="{91132880-DC0E-417C-8796-0FDC8B716421}">
      <dgm:prSet/>
      <dgm:spPr/>
      <dgm:t>
        <a:bodyPr/>
        <a:lstStyle/>
        <a:p>
          <a:r>
            <a:rPr lang="fr-CA"/>
            <a:t>Social</a:t>
          </a:r>
          <a:endParaRPr lang="en-US"/>
        </a:p>
      </dgm:t>
    </dgm:pt>
    <dgm:pt modelId="{52D7FB42-3CD7-42D6-88AB-AF5814278360}" type="parTrans" cxnId="{48F29E9A-BA27-451F-9E45-793FC3456B78}">
      <dgm:prSet/>
      <dgm:spPr/>
      <dgm:t>
        <a:bodyPr/>
        <a:lstStyle/>
        <a:p>
          <a:endParaRPr lang="en-US"/>
        </a:p>
      </dgm:t>
    </dgm:pt>
    <dgm:pt modelId="{30A2FBDD-7F27-4573-BCE8-254F2B0F8050}" type="sibTrans" cxnId="{48F29E9A-BA27-451F-9E45-793FC3456B78}">
      <dgm:prSet/>
      <dgm:spPr/>
      <dgm:t>
        <a:bodyPr/>
        <a:lstStyle/>
        <a:p>
          <a:endParaRPr lang="en-US"/>
        </a:p>
      </dgm:t>
    </dgm:pt>
    <dgm:pt modelId="{02B0957E-58AF-4B51-B714-C127C6E956F7}">
      <dgm:prSet/>
      <dgm:spPr/>
      <dgm:t>
        <a:bodyPr/>
        <a:lstStyle/>
        <a:p>
          <a:r>
            <a:rPr lang="fr-CA"/>
            <a:t>Famille- Enfants</a:t>
          </a:r>
          <a:endParaRPr lang="en-US"/>
        </a:p>
      </dgm:t>
    </dgm:pt>
    <dgm:pt modelId="{A9C8D99D-AEE1-4182-865D-294D4C742B20}" type="parTrans" cxnId="{D3E00163-34E4-4A22-97EB-FDD0A857A275}">
      <dgm:prSet/>
      <dgm:spPr/>
      <dgm:t>
        <a:bodyPr/>
        <a:lstStyle/>
        <a:p>
          <a:endParaRPr lang="en-US"/>
        </a:p>
      </dgm:t>
    </dgm:pt>
    <dgm:pt modelId="{0B27C7A9-00A3-4254-84C1-FBE07EE36352}" type="sibTrans" cxnId="{D3E00163-34E4-4A22-97EB-FDD0A857A275}">
      <dgm:prSet/>
      <dgm:spPr/>
      <dgm:t>
        <a:bodyPr/>
        <a:lstStyle/>
        <a:p>
          <a:endParaRPr lang="en-US"/>
        </a:p>
      </dgm:t>
    </dgm:pt>
    <dgm:pt modelId="{23A48F3F-5B60-4BC1-8937-7CEC69C2E532}" type="pres">
      <dgm:prSet presAssocID="{434441BD-09BA-49A6-8150-CDC365D04D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E8346FC-247C-4BDB-A02C-B56EE4F90A03}" type="pres">
      <dgm:prSet presAssocID="{609E4AD0-4733-486D-8A43-F5C1311EF14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759461-C561-477E-9060-B56CAC492760}" type="pres">
      <dgm:prSet presAssocID="{F853BE2D-BBBB-42C0-BD13-0021190AD1FF}" presName="sibTrans" presStyleCnt="0"/>
      <dgm:spPr/>
    </dgm:pt>
    <dgm:pt modelId="{BAFAB4BC-4566-4C2F-8AC1-109C95E13952}" type="pres">
      <dgm:prSet presAssocID="{3C4DCB42-6463-439A-99D6-F163177D9E7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7D3D42-B38F-4B58-BF75-440A2365AE46}" type="pres">
      <dgm:prSet presAssocID="{90D558BB-8AC2-4E23-B59C-7858597EB66D}" presName="sibTrans" presStyleCnt="0"/>
      <dgm:spPr/>
    </dgm:pt>
    <dgm:pt modelId="{655C2426-452D-4EF8-8448-F34FFAC01919}" type="pres">
      <dgm:prSet presAssocID="{C801D61A-6F87-4C5D-9F44-3D12302D589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2FDCBC-28CC-4696-93D2-884B013D14F6}" type="pres">
      <dgm:prSet presAssocID="{E473A1BE-A3E5-45E6-8C50-3E62E3C724C1}" presName="sibTrans" presStyleCnt="0"/>
      <dgm:spPr/>
    </dgm:pt>
    <dgm:pt modelId="{EAB307D5-BA9D-491A-AE9F-9A8DE05E36DF}" type="pres">
      <dgm:prSet presAssocID="{F0C207C2-97D0-4A89-81A5-1D41A02A047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37FAA3-60ED-4A24-BB50-B5549E8E6482}" type="pres">
      <dgm:prSet presAssocID="{962B92B1-828C-46FA-9D27-E9FE4ADA0AEC}" presName="sibTrans" presStyleCnt="0"/>
      <dgm:spPr/>
    </dgm:pt>
    <dgm:pt modelId="{546C201F-B2E5-441D-BB13-82BB1EC1965A}" type="pres">
      <dgm:prSet presAssocID="{91132880-DC0E-417C-8796-0FDC8B71642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55882B-A002-4D23-B945-DD704900391E}" type="pres">
      <dgm:prSet presAssocID="{30A2FBDD-7F27-4573-BCE8-254F2B0F8050}" presName="sibTrans" presStyleCnt="0"/>
      <dgm:spPr/>
    </dgm:pt>
    <dgm:pt modelId="{10379894-ABCE-484E-887C-A9A5F2AF0953}" type="pres">
      <dgm:prSet presAssocID="{02B0957E-58AF-4B51-B714-C127C6E956F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4096BFF-CB4B-4F0D-89DB-0F896322A7FE}" type="presOf" srcId="{C801D61A-6F87-4C5D-9F44-3D12302D5895}" destId="{655C2426-452D-4EF8-8448-F34FFAC01919}" srcOrd="0" destOrd="0" presId="urn:microsoft.com/office/officeart/2005/8/layout/default"/>
    <dgm:cxn modelId="{9A80E1E9-28C2-4648-9CF2-768EFAB49C89}" srcId="{434441BD-09BA-49A6-8150-CDC365D04DD4}" destId="{C801D61A-6F87-4C5D-9F44-3D12302D5895}" srcOrd="2" destOrd="0" parTransId="{8D25EEAB-6C17-495B-A60D-E5DD5B429D6D}" sibTransId="{E473A1BE-A3E5-45E6-8C50-3E62E3C724C1}"/>
    <dgm:cxn modelId="{7BE44E98-D26B-4BF4-9BE3-2AF10EB6CC59}" srcId="{434441BD-09BA-49A6-8150-CDC365D04DD4}" destId="{F0C207C2-97D0-4A89-81A5-1D41A02A047B}" srcOrd="3" destOrd="0" parTransId="{3006258E-4321-480C-A84E-493DDB6FFDA6}" sibTransId="{962B92B1-828C-46FA-9D27-E9FE4ADA0AEC}"/>
    <dgm:cxn modelId="{F82B7753-BFDF-4DC0-857D-6CF111FEA3B5}" type="presOf" srcId="{91132880-DC0E-417C-8796-0FDC8B716421}" destId="{546C201F-B2E5-441D-BB13-82BB1EC1965A}" srcOrd="0" destOrd="0" presId="urn:microsoft.com/office/officeart/2005/8/layout/default"/>
    <dgm:cxn modelId="{135784FE-3E3F-4126-A5D9-3C885813B6C8}" srcId="{434441BD-09BA-49A6-8150-CDC365D04DD4}" destId="{3C4DCB42-6463-439A-99D6-F163177D9E75}" srcOrd="1" destOrd="0" parTransId="{0086DE3D-414B-4DAF-BE1A-69F514157554}" sibTransId="{90D558BB-8AC2-4E23-B59C-7858597EB66D}"/>
    <dgm:cxn modelId="{FDC2B8D4-7A10-4F8D-B33D-F59BB6C8FE78}" type="presOf" srcId="{F0C207C2-97D0-4A89-81A5-1D41A02A047B}" destId="{EAB307D5-BA9D-491A-AE9F-9A8DE05E36DF}" srcOrd="0" destOrd="0" presId="urn:microsoft.com/office/officeart/2005/8/layout/default"/>
    <dgm:cxn modelId="{48F29E9A-BA27-451F-9E45-793FC3456B78}" srcId="{434441BD-09BA-49A6-8150-CDC365D04DD4}" destId="{91132880-DC0E-417C-8796-0FDC8B716421}" srcOrd="4" destOrd="0" parTransId="{52D7FB42-3CD7-42D6-88AB-AF5814278360}" sibTransId="{30A2FBDD-7F27-4573-BCE8-254F2B0F8050}"/>
    <dgm:cxn modelId="{B41C3522-91F9-4A53-9312-3154D5B87BEA}" type="presOf" srcId="{3C4DCB42-6463-439A-99D6-F163177D9E75}" destId="{BAFAB4BC-4566-4C2F-8AC1-109C95E13952}" srcOrd="0" destOrd="0" presId="urn:microsoft.com/office/officeart/2005/8/layout/default"/>
    <dgm:cxn modelId="{A44E2672-EBF9-43B1-A063-C9569AF89D47}" type="presOf" srcId="{434441BD-09BA-49A6-8150-CDC365D04DD4}" destId="{23A48F3F-5B60-4BC1-8937-7CEC69C2E532}" srcOrd="0" destOrd="0" presId="urn:microsoft.com/office/officeart/2005/8/layout/default"/>
    <dgm:cxn modelId="{9DDB523A-0D24-40EE-965E-0CEBB479D2F2}" type="presOf" srcId="{609E4AD0-4733-486D-8A43-F5C1311EF145}" destId="{EE8346FC-247C-4BDB-A02C-B56EE4F90A03}" srcOrd="0" destOrd="0" presId="urn:microsoft.com/office/officeart/2005/8/layout/default"/>
    <dgm:cxn modelId="{13B18178-4376-4BA9-BE48-0C50F451387B}" type="presOf" srcId="{02B0957E-58AF-4B51-B714-C127C6E956F7}" destId="{10379894-ABCE-484E-887C-A9A5F2AF0953}" srcOrd="0" destOrd="0" presId="urn:microsoft.com/office/officeart/2005/8/layout/default"/>
    <dgm:cxn modelId="{0196D986-4697-4BA4-83F7-3BF822890AD2}" srcId="{434441BD-09BA-49A6-8150-CDC365D04DD4}" destId="{609E4AD0-4733-486D-8A43-F5C1311EF145}" srcOrd="0" destOrd="0" parTransId="{1D44D18B-8D8D-4193-B7F7-2DBBCEAB0A48}" sibTransId="{F853BE2D-BBBB-42C0-BD13-0021190AD1FF}"/>
    <dgm:cxn modelId="{D3E00163-34E4-4A22-97EB-FDD0A857A275}" srcId="{434441BD-09BA-49A6-8150-CDC365D04DD4}" destId="{02B0957E-58AF-4B51-B714-C127C6E956F7}" srcOrd="5" destOrd="0" parTransId="{A9C8D99D-AEE1-4182-865D-294D4C742B20}" sibTransId="{0B27C7A9-00A3-4254-84C1-FBE07EE36352}"/>
    <dgm:cxn modelId="{47854665-C719-49B6-8F6D-4ABB4516A9F5}" type="presParOf" srcId="{23A48F3F-5B60-4BC1-8937-7CEC69C2E532}" destId="{EE8346FC-247C-4BDB-A02C-B56EE4F90A03}" srcOrd="0" destOrd="0" presId="urn:microsoft.com/office/officeart/2005/8/layout/default"/>
    <dgm:cxn modelId="{D411FE75-5702-42A9-8AE2-94D52B4EDF0D}" type="presParOf" srcId="{23A48F3F-5B60-4BC1-8937-7CEC69C2E532}" destId="{8D759461-C561-477E-9060-B56CAC492760}" srcOrd="1" destOrd="0" presId="urn:microsoft.com/office/officeart/2005/8/layout/default"/>
    <dgm:cxn modelId="{ECF29CF2-79D9-40B9-8DD9-BC2DCDE4C227}" type="presParOf" srcId="{23A48F3F-5B60-4BC1-8937-7CEC69C2E532}" destId="{BAFAB4BC-4566-4C2F-8AC1-109C95E13952}" srcOrd="2" destOrd="0" presId="urn:microsoft.com/office/officeart/2005/8/layout/default"/>
    <dgm:cxn modelId="{28625C62-7064-4110-903F-00A2C56AE23E}" type="presParOf" srcId="{23A48F3F-5B60-4BC1-8937-7CEC69C2E532}" destId="{7F7D3D42-B38F-4B58-BF75-440A2365AE46}" srcOrd="3" destOrd="0" presId="urn:microsoft.com/office/officeart/2005/8/layout/default"/>
    <dgm:cxn modelId="{8B532488-05F0-44EF-8EF7-32CAD8830DAC}" type="presParOf" srcId="{23A48F3F-5B60-4BC1-8937-7CEC69C2E532}" destId="{655C2426-452D-4EF8-8448-F34FFAC01919}" srcOrd="4" destOrd="0" presId="urn:microsoft.com/office/officeart/2005/8/layout/default"/>
    <dgm:cxn modelId="{7AB34F7C-19C0-4B45-9930-0A33D97756F0}" type="presParOf" srcId="{23A48F3F-5B60-4BC1-8937-7CEC69C2E532}" destId="{3E2FDCBC-28CC-4696-93D2-884B013D14F6}" srcOrd="5" destOrd="0" presId="urn:microsoft.com/office/officeart/2005/8/layout/default"/>
    <dgm:cxn modelId="{0FB15AB6-2084-4CC5-A5C0-8BF76A57596C}" type="presParOf" srcId="{23A48F3F-5B60-4BC1-8937-7CEC69C2E532}" destId="{EAB307D5-BA9D-491A-AE9F-9A8DE05E36DF}" srcOrd="6" destOrd="0" presId="urn:microsoft.com/office/officeart/2005/8/layout/default"/>
    <dgm:cxn modelId="{0FAB2C58-7DA4-423B-AA76-BDF722C8921D}" type="presParOf" srcId="{23A48F3F-5B60-4BC1-8937-7CEC69C2E532}" destId="{2537FAA3-60ED-4A24-BB50-B5549E8E6482}" srcOrd="7" destOrd="0" presId="urn:microsoft.com/office/officeart/2005/8/layout/default"/>
    <dgm:cxn modelId="{249F4A86-4E75-41DA-A0F7-BC7B45729823}" type="presParOf" srcId="{23A48F3F-5B60-4BC1-8937-7CEC69C2E532}" destId="{546C201F-B2E5-441D-BB13-82BB1EC1965A}" srcOrd="8" destOrd="0" presId="urn:microsoft.com/office/officeart/2005/8/layout/default"/>
    <dgm:cxn modelId="{3BF4EF3B-AEB2-4E2B-831E-EEFBE327DAB4}" type="presParOf" srcId="{23A48F3F-5B60-4BC1-8937-7CEC69C2E532}" destId="{AA55882B-A002-4D23-B945-DD704900391E}" srcOrd="9" destOrd="0" presId="urn:microsoft.com/office/officeart/2005/8/layout/default"/>
    <dgm:cxn modelId="{8799EAC4-5978-45C5-9CFA-0815AAD49382}" type="presParOf" srcId="{23A48F3F-5B60-4BC1-8937-7CEC69C2E532}" destId="{10379894-ABCE-484E-887C-A9A5F2AF095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9FEE3-EF11-4D36-BC9C-E82EFC31BE18}">
      <dsp:nvSpPr>
        <dsp:cNvPr id="0" name=""/>
        <dsp:cNvSpPr/>
      </dsp:nvSpPr>
      <dsp:spPr>
        <a:xfrm>
          <a:off x="0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1C2E6-7EAF-41C4-B768-9CAB5BB1E227}">
      <dsp:nvSpPr>
        <dsp:cNvPr id="0" name=""/>
        <dsp:cNvSpPr/>
      </dsp:nvSpPr>
      <dsp:spPr>
        <a:xfrm>
          <a:off x="34112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3900" kern="1200" dirty="0"/>
            <a:t>Fondé en 2001</a:t>
          </a:r>
          <a:endParaRPr lang="en-US" sz="3900" kern="1200" dirty="0"/>
        </a:p>
      </dsp:txBody>
      <dsp:txXfrm>
        <a:off x="398219" y="983848"/>
        <a:ext cx="2955890" cy="1835307"/>
      </dsp:txXfrm>
    </dsp:sp>
    <dsp:sp modelId="{BCFD591F-997F-412F-A2CE-A97FEFFC0F83}">
      <dsp:nvSpPr>
        <dsp:cNvPr id="0" name=""/>
        <dsp:cNvSpPr/>
      </dsp:nvSpPr>
      <dsp:spPr>
        <a:xfrm>
          <a:off x="375232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E7F94-B0E7-4E7B-BF7D-4FFFD6E1ECF5}">
      <dsp:nvSpPr>
        <dsp:cNvPr id="0" name=""/>
        <dsp:cNvSpPr/>
      </dsp:nvSpPr>
      <dsp:spPr>
        <a:xfrm>
          <a:off x="409345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3900" kern="1200" dirty="0"/>
            <a:t>Fondatrice déterminée et passionnée</a:t>
          </a:r>
          <a:endParaRPr lang="en-US" sz="3900" kern="1200" dirty="0"/>
        </a:p>
      </dsp:txBody>
      <dsp:txXfrm>
        <a:off x="4150549" y="983848"/>
        <a:ext cx="2955890" cy="1835307"/>
      </dsp:txXfrm>
    </dsp:sp>
    <dsp:sp modelId="{DED5010F-8DA6-4A43-A4FF-A06025283DA5}">
      <dsp:nvSpPr>
        <dsp:cNvPr id="0" name=""/>
        <dsp:cNvSpPr/>
      </dsp:nvSpPr>
      <dsp:spPr>
        <a:xfrm>
          <a:off x="750465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7817A-563D-4AE7-8E59-748D7B7D3165}">
      <dsp:nvSpPr>
        <dsp:cNvPr id="0" name=""/>
        <dsp:cNvSpPr/>
      </dsp:nvSpPr>
      <dsp:spPr>
        <a:xfrm>
          <a:off x="784578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3900" kern="1200" dirty="0"/>
            <a:t>Adresser les besoins particuliers des </a:t>
          </a:r>
          <a:r>
            <a:rPr lang="fr-CA" sz="3900" kern="1200" dirty="0" err="1"/>
            <a:t>AJAs</a:t>
          </a:r>
          <a:endParaRPr lang="en-US" sz="3900" kern="1200" dirty="0"/>
        </a:p>
      </dsp:txBody>
      <dsp:txXfrm>
        <a:off x="7902879" y="983848"/>
        <a:ext cx="2955890" cy="1835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346FC-247C-4BDB-A02C-B56EE4F90A03}">
      <dsp:nvSpPr>
        <dsp:cNvPr id="0" name=""/>
        <dsp:cNvSpPr/>
      </dsp:nvSpPr>
      <dsp:spPr>
        <a:xfrm>
          <a:off x="709" y="72581"/>
          <a:ext cx="2766528" cy="16599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4700" kern="1200"/>
            <a:t>Identité</a:t>
          </a:r>
          <a:endParaRPr lang="en-US" sz="4700" kern="1200"/>
        </a:p>
      </dsp:txBody>
      <dsp:txXfrm>
        <a:off x="709" y="72581"/>
        <a:ext cx="2766528" cy="1659916"/>
      </dsp:txXfrm>
    </dsp:sp>
    <dsp:sp modelId="{BAFAB4BC-4566-4C2F-8AC1-109C95E13952}">
      <dsp:nvSpPr>
        <dsp:cNvPr id="0" name=""/>
        <dsp:cNvSpPr/>
      </dsp:nvSpPr>
      <dsp:spPr>
        <a:xfrm>
          <a:off x="3043890" y="72581"/>
          <a:ext cx="2766528" cy="1659916"/>
        </a:xfrm>
        <a:prstGeom prst="rect">
          <a:avLst/>
        </a:prstGeom>
        <a:solidFill>
          <a:schemeClr val="accent2">
            <a:hueOff val="-489910"/>
            <a:satOff val="-2263"/>
            <a:lumOff val="-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4700" kern="1200"/>
            <a:t>Études</a:t>
          </a:r>
          <a:endParaRPr lang="en-US" sz="4700" kern="1200"/>
        </a:p>
      </dsp:txBody>
      <dsp:txXfrm>
        <a:off x="3043890" y="72581"/>
        <a:ext cx="2766528" cy="1659916"/>
      </dsp:txXfrm>
    </dsp:sp>
    <dsp:sp modelId="{655C2426-452D-4EF8-8448-F34FFAC01919}">
      <dsp:nvSpPr>
        <dsp:cNvPr id="0" name=""/>
        <dsp:cNvSpPr/>
      </dsp:nvSpPr>
      <dsp:spPr>
        <a:xfrm>
          <a:off x="709" y="2009151"/>
          <a:ext cx="2766528" cy="1659916"/>
        </a:xfrm>
        <a:prstGeom prst="rect">
          <a:avLst/>
        </a:prstGeom>
        <a:solidFill>
          <a:schemeClr val="accent2">
            <a:hueOff val="-979820"/>
            <a:satOff val="-4526"/>
            <a:lumOff val="-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4700" kern="1200" dirty="0"/>
            <a:t>Travail-Finances</a:t>
          </a:r>
          <a:endParaRPr lang="en-US" sz="4700" kern="1200" dirty="0"/>
        </a:p>
      </dsp:txBody>
      <dsp:txXfrm>
        <a:off x="709" y="2009151"/>
        <a:ext cx="2766528" cy="1659916"/>
      </dsp:txXfrm>
    </dsp:sp>
    <dsp:sp modelId="{EAB307D5-BA9D-491A-AE9F-9A8DE05E36DF}">
      <dsp:nvSpPr>
        <dsp:cNvPr id="0" name=""/>
        <dsp:cNvSpPr/>
      </dsp:nvSpPr>
      <dsp:spPr>
        <a:xfrm>
          <a:off x="3043890" y="2009151"/>
          <a:ext cx="2766528" cy="1659916"/>
        </a:xfrm>
        <a:prstGeom prst="rect">
          <a:avLst/>
        </a:prstGeom>
        <a:solidFill>
          <a:schemeClr val="accent2">
            <a:hueOff val="-1469730"/>
            <a:satOff val="-6788"/>
            <a:lumOff val="-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4700" kern="1200"/>
            <a:t>Relations amoureuses</a:t>
          </a:r>
          <a:endParaRPr lang="en-US" sz="4700" kern="1200"/>
        </a:p>
      </dsp:txBody>
      <dsp:txXfrm>
        <a:off x="3043890" y="2009151"/>
        <a:ext cx="2766528" cy="1659916"/>
      </dsp:txXfrm>
    </dsp:sp>
    <dsp:sp modelId="{546C201F-B2E5-441D-BB13-82BB1EC1965A}">
      <dsp:nvSpPr>
        <dsp:cNvPr id="0" name=""/>
        <dsp:cNvSpPr/>
      </dsp:nvSpPr>
      <dsp:spPr>
        <a:xfrm>
          <a:off x="709" y="3945720"/>
          <a:ext cx="2766528" cy="1659916"/>
        </a:xfrm>
        <a:prstGeom prst="rect">
          <a:avLst/>
        </a:prstGeom>
        <a:solidFill>
          <a:schemeClr val="accent2">
            <a:hueOff val="-1959640"/>
            <a:satOff val="-9051"/>
            <a:lumOff val="-1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4700" kern="1200"/>
            <a:t>Social</a:t>
          </a:r>
          <a:endParaRPr lang="en-US" sz="4700" kern="1200"/>
        </a:p>
      </dsp:txBody>
      <dsp:txXfrm>
        <a:off x="709" y="3945720"/>
        <a:ext cx="2766528" cy="1659916"/>
      </dsp:txXfrm>
    </dsp:sp>
    <dsp:sp modelId="{10379894-ABCE-484E-887C-A9A5F2AF0953}">
      <dsp:nvSpPr>
        <dsp:cNvPr id="0" name=""/>
        <dsp:cNvSpPr/>
      </dsp:nvSpPr>
      <dsp:spPr>
        <a:xfrm>
          <a:off x="3043890" y="3945720"/>
          <a:ext cx="2766528" cy="1659916"/>
        </a:xfrm>
        <a:prstGeom prst="rect">
          <a:avLst/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4700" kern="1200"/>
            <a:t>Famille- Enfants</a:t>
          </a:r>
          <a:endParaRPr lang="en-US" sz="4700" kern="1200"/>
        </a:p>
      </dsp:txBody>
      <dsp:txXfrm>
        <a:off x="3043890" y="3945720"/>
        <a:ext cx="2766528" cy="1659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A6C86A-E696-4915-84A9-365D51368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FA275-E5BD-42D5-86C3-D4A66EF38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D676F-4DB5-46B8-8F00-05DB67D5471C}" type="datetimeFigureOut">
              <a:rPr lang="en-US" smtClean="0"/>
              <a:t>5/8/2024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8037F-BC33-4B71-9390-1FCCB44C8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A39EB-596B-48AB-BC3E-069215B76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FD5B-C328-43D8-A4C7-929BECA315CE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01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1T20:12:25.1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BE5AB-3192-4552-A220-BA06EA9D867F}" type="datetimeFigureOut">
              <a:rPr lang="en-US" smtClean="0"/>
              <a:t>5/8/2024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0E63-0F6A-47B0-8BD1-6E95B004C87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2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33" descr="Tag=AccentColor&#10;Flavor=Light&#10;Target=Fill">
            <a:extLst>
              <a:ext uri="{FF2B5EF4-FFF2-40B4-BE49-F238E27FC236}">
                <a16:creationId xmlns:a16="http://schemas.microsoft.com/office/drawing/2014/main" id="{A4E7DAC5-621F-40E6-ACD2-590570CC84F8}"/>
              </a:ext>
            </a:extLst>
          </p:cNvPr>
          <p:cNvSpPr>
            <a:spLocks noChangeAspect="1"/>
          </p:cNvSpPr>
          <p:nvPr userDrawn="1"/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0" y="960120"/>
            <a:ext cx="7077456" cy="2898648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472" y="4535424"/>
            <a:ext cx="6931152" cy="94183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71B7A5D-C918-4744-A5FA-75C904B3B8D4}"/>
              </a:ext>
            </a:extLst>
          </p:cNvPr>
          <p:cNvSpPr/>
          <p:nvPr userDrawn="1"/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78608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17842"/>
            <a:ext cx="5157787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78608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17842"/>
            <a:ext cx="5183188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" y="2578608"/>
            <a:ext cx="3200400" cy="71124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4" y="3339547"/>
            <a:ext cx="3200400" cy="290063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AA5FD4-D71A-436D-B50A-847980623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932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98877DB-362B-4B53-84A8-D53090240F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3932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3901" y="-1"/>
            <a:ext cx="3928091" cy="4143506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1029" y="4328340"/>
            <a:ext cx="3910962" cy="2529660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1992" y="3792430"/>
            <a:ext cx="3041329" cy="3065569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7598" y="0"/>
            <a:ext cx="3035794" cy="359703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429768"/>
            <a:ext cx="3922776" cy="1645920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33832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3D56BB16-3103-4F61-889C-DDC4E4A678C2}"/>
              </a:ext>
            </a:extLst>
          </p:cNvPr>
          <p:cNvSpPr/>
          <p:nvPr userDrawn="1"/>
        </p:nvSpPr>
        <p:spPr>
          <a:xfrm>
            <a:off x="629328" y="242316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3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6E9FA88B-AFEE-4852-B85E-7E7C8AF78BFF}"/>
              </a:ext>
            </a:extLst>
          </p:cNvPr>
          <p:cNvSpPr/>
          <p:nvPr userDrawn="1"/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2336"/>
            <a:ext cx="10515600" cy="1344168"/>
          </a:xfrm>
        </p:spPr>
        <p:txBody>
          <a:bodyPr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08AE94-7094-4D70-9812-D22ECD79C7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635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505429-1B51-4AA8-8307-05F6447493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871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3360D-2801-410A-A4E5-7AE529A3E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107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B745A5D6-A4E0-4308-9600-DE5E19572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216" y="4315968"/>
            <a:ext cx="3063240" cy="5486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C3466BB8-D955-4280-BA4D-66F3DC034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285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F829B8DE-3184-4E0A-AAD4-8F27B55DA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049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48033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86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1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7CE2522-15B5-4BC5-91A9-523F325A8324}"/>
              </a:ext>
            </a:extLst>
          </p:cNvPr>
          <p:cNvSpPr/>
          <p:nvPr userDrawn="1"/>
        </p:nvSpPr>
        <p:spPr>
          <a:xfrm>
            <a:off x="5477731" y="0"/>
            <a:ext cx="6714269" cy="6858000"/>
          </a:xfrm>
          <a:custGeom>
            <a:avLst/>
            <a:gdLst>
              <a:gd name="connsiteX0" fmla="*/ 1097203 w 6714269"/>
              <a:gd name="connsiteY0" fmla="*/ 0 h 6858000"/>
              <a:gd name="connsiteX1" fmla="*/ 1154155 w 6714269"/>
              <a:gd name="connsiteY1" fmla="*/ 0 h 6858000"/>
              <a:gd name="connsiteX2" fmla="*/ 972305 w 6714269"/>
              <a:gd name="connsiteY2" fmla="*/ 343212 h 6858000"/>
              <a:gd name="connsiteX3" fmla="*/ 780524 w 6714269"/>
              <a:gd name="connsiteY3" fmla="*/ 761067 h 6858000"/>
              <a:gd name="connsiteX4" fmla="*/ 737045 w 6714269"/>
              <a:gd name="connsiteY4" fmla="*/ 865164 h 6858000"/>
              <a:gd name="connsiteX5" fmla="*/ 762322 w 6714269"/>
              <a:gd name="connsiteY5" fmla="*/ 830676 h 6858000"/>
              <a:gd name="connsiteX6" fmla="*/ 1118805 w 6714269"/>
              <a:gd name="connsiteY6" fmla="*/ 160440 h 6858000"/>
              <a:gd name="connsiteX7" fmla="*/ 1221640 w 6714269"/>
              <a:gd name="connsiteY7" fmla="*/ 0 h 6858000"/>
              <a:gd name="connsiteX8" fmla="*/ 6714269 w 6714269"/>
              <a:gd name="connsiteY8" fmla="*/ 0 h 6858000"/>
              <a:gd name="connsiteX9" fmla="*/ 6714269 w 6714269"/>
              <a:gd name="connsiteY9" fmla="*/ 6858000 h 6858000"/>
              <a:gd name="connsiteX10" fmla="*/ 704817 w 6714269"/>
              <a:gd name="connsiteY10" fmla="*/ 6858000 h 6858000"/>
              <a:gd name="connsiteX11" fmla="*/ 618717 w 6714269"/>
              <a:gd name="connsiteY11" fmla="*/ 6672538 h 6858000"/>
              <a:gd name="connsiteX12" fmla="*/ 309324 w 6714269"/>
              <a:gd name="connsiteY12" fmla="*/ 5833618 h 6858000"/>
              <a:gd name="connsiteX13" fmla="*/ 209850 w 6714269"/>
              <a:gd name="connsiteY13" fmla="*/ 5484180 h 6858000"/>
              <a:gd name="connsiteX14" fmla="*/ 211619 w 6714269"/>
              <a:gd name="connsiteY14" fmla="*/ 5517653 h 6858000"/>
              <a:gd name="connsiteX15" fmla="*/ 361778 w 6714269"/>
              <a:gd name="connsiteY15" fmla="*/ 6145524 h 6858000"/>
              <a:gd name="connsiteX16" fmla="*/ 591356 w 6714269"/>
              <a:gd name="connsiteY16" fmla="*/ 6843306 h 6858000"/>
              <a:gd name="connsiteX17" fmla="*/ 597415 w 6714269"/>
              <a:gd name="connsiteY17" fmla="*/ 6858000 h 6858000"/>
              <a:gd name="connsiteX18" fmla="*/ 545224 w 6714269"/>
              <a:gd name="connsiteY18" fmla="*/ 6858000 h 6858000"/>
              <a:gd name="connsiteX19" fmla="*/ 533604 w 6714269"/>
              <a:gd name="connsiteY19" fmla="*/ 6830072 h 6858000"/>
              <a:gd name="connsiteX20" fmla="*/ 169657 w 6714269"/>
              <a:gd name="connsiteY20" fmla="*/ 5556577 h 6858000"/>
              <a:gd name="connsiteX21" fmla="*/ 12169 w 6714269"/>
              <a:gd name="connsiteY21" fmla="*/ 4362835 h 6858000"/>
              <a:gd name="connsiteX22" fmla="*/ 46168 w 6714269"/>
              <a:gd name="connsiteY22" fmla="*/ 3338487 h 6858000"/>
              <a:gd name="connsiteX23" fmla="*/ 490574 w 6714269"/>
              <a:gd name="connsiteY23" fmla="*/ 1381078 h 6858000"/>
              <a:gd name="connsiteX24" fmla="*/ 984701 w 6714269"/>
              <a:gd name="connsiteY24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4269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649224"/>
            <a:ext cx="4178808" cy="5568696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224" y="1307592"/>
            <a:ext cx="4992624" cy="4251960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28600">
              <a:defRPr sz="4000">
                <a:solidFill>
                  <a:schemeClr val="bg1"/>
                </a:solidFill>
              </a:defRPr>
            </a:lvl2pPr>
            <a:lvl3pPr marL="457200">
              <a:defRPr sz="36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4224" y="6355080"/>
            <a:ext cx="32004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7544" y="6355080"/>
            <a:ext cx="12801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‹N°›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4361970"/>
            <a:ext cx="4038599" cy="2496030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>
              <a:defRPr sz="2000"/>
            </a:lvl2pPr>
            <a:lvl3pPr marL="457200">
              <a:defRPr sz="1800"/>
            </a:lvl3pPr>
            <a:lvl4pPr marL="685800">
              <a:defRPr sz="1600"/>
            </a:lvl4pPr>
            <a:lvl5pPr marL="9144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0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807242" y="612648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6544" y="1911096"/>
            <a:ext cx="8055864" cy="2075688"/>
          </a:xfrm>
        </p:spPr>
        <p:txBody>
          <a:bodyPr anchor="b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832" y="4352544"/>
            <a:ext cx="5733288" cy="932688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1577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65125"/>
            <a:ext cx="10515600" cy="1325563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10515600" cy="41056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552069 w 10515600"/>
              <a:gd name="connsiteY1" fmla="*/ 0 h 27432"/>
              <a:gd name="connsiteX2" fmla="*/ 893826 w 10515600"/>
              <a:gd name="connsiteY2" fmla="*/ 0 h 27432"/>
              <a:gd name="connsiteX3" fmla="*/ 1761363 w 10515600"/>
              <a:gd name="connsiteY3" fmla="*/ 0 h 27432"/>
              <a:gd name="connsiteX4" fmla="*/ 2313432 w 10515600"/>
              <a:gd name="connsiteY4" fmla="*/ 0 h 27432"/>
              <a:gd name="connsiteX5" fmla="*/ 2865501 w 10515600"/>
              <a:gd name="connsiteY5" fmla="*/ 0 h 27432"/>
              <a:gd name="connsiteX6" fmla="*/ 3733038 w 10515600"/>
              <a:gd name="connsiteY6" fmla="*/ 0 h 27432"/>
              <a:gd name="connsiteX7" fmla="*/ 4179951 w 10515600"/>
              <a:gd name="connsiteY7" fmla="*/ 0 h 27432"/>
              <a:gd name="connsiteX8" fmla="*/ 5047488 w 10515600"/>
              <a:gd name="connsiteY8" fmla="*/ 0 h 27432"/>
              <a:gd name="connsiteX9" fmla="*/ 5915025 w 10515600"/>
              <a:gd name="connsiteY9" fmla="*/ 0 h 27432"/>
              <a:gd name="connsiteX10" fmla="*/ 6572250 w 10515600"/>
              <a:gd name="connsiteY10" fmla="*/ 0 h 27432"/>
              <a:gd name="connsiteX11" fmla="*/ 7439787 w 10515600"/>
              <a:gd name="connsiteY11" fmla="*/ 0 h 27432"/>
              <a:gd name="connsiteX12" fmla="*/ 7991856 w 10515600"/>
              <a:gd name="connsiteY12" fmla="*/ 0 h 27432"/>
              <a:gd name="connsiteX13" fmla="*/ 8543925 w 10515600"/>
              <a:gd name="connsiteY13" fmla="*/ 0 h 27432"/>
              <a:gd name="connsiteX14" fmla="*/ 9306306 w 10515600"/>
              <a:gd name="connsiteY14" fmla="*/ 0 h 27432"/>
              <a:gd name="connsiteX15" fmla="*/ 9858375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9753219 w 10515600"/>
              <a:gd name="connsiteY18" fmla="*/ 27432 h 27432"/>
              <a:gd name="connsiteX19" fmla="*/ 9411462 w 10515600"/>
              <a:gd name="connsiteY19" fmla="*/ 27432 h 27432"/>
              <a:gd name="connsiteX20" fmla="*/ 8964549 w 10515600"/>
              <a:gd name="connsiteY20" fmla="*/ 27432 h 27432"/>
              <a:gd name="connsiteX21" fmla="*/ 8097012 w 10515600"/>
              <a:gd name="connsiteY21" fmla="*/ 27432 h 27432"/>
              <a:gd name="connsiteX22" fmla="*/ 7439787 w 10515600"/>
              <a:gd name="connsiteY22" fmla="*/ 27432 h 27432"/>
              <a:gd name="connsiteX23" fmla="*/ 6992874 w 10515600"/>
              <a:gd name="connsiteY23" fmla="*/ 27432 h 27432"/>
              <a:gd name="connsiteX24" fmla="*/ 6335649 w 10515600"/>
              <a:gd name="connsiteY24" fmla="*/ 27432 h 27432"/>
              <a:gd name="connsiteX25" fmla="*/ 5993892 w 10515600"/>
              <a:gd name="connsiteY25" fmla="*/ 27432 h 27432"/>
              <a:gd name="connsiteX26" fmla="*/ 5652135 w 10515600"/>
              <a:gd name="connsiteY26" fmla="*/ 27432 h 27432"/>
              <a:gd name="connsiteX27" fmla="*/ 4994910 w 10515600"/>
              <a:gd name="connsiteY27" fmla="*/ 27432 h 27432"/>
              <a:gd name="connsiteX28" fmla="*/ 4547997 w 10515600"/>
              <a:gd name="connsiteY28" fmla="*/ 27432 h 27432"/>
              <a:gd name="connsiteX29" fmla="*/ 3785616 w 10515600"/>
              <a:gd name="connsiteY29" fmla="*/ 27432 h 27432"/>
              <a:gd name="connsiteX30" fmla="*/ 3338703 w 10515600"/>
              <a:gd name="connsiteY30" fmla="*/ 27432 h 27432"/>
              <a:gd name="connsiteX31" fmla="*/ 2576322 w 10515600"/>
              <a:gd name="connsiteY31" fmla="*/ 27432 h 27432"/>
              <a:gd name="connsiteX32" fmla="*/ 2234565 w 10515600"/>
              <a:gd name="connsiteY32" fmla="*/ 27432 h 27432"/>
              <a:gd name="connsiteX33" fmla="*/ 1472184 w 10515600"/>
              <a:gd name="connsiteY33" fmla="*/ 27432 h 27432"/>
              <a:gd name="connsiteX34" fmla="*/ 1025271 w 10515600"/>
              <a:gd name="connsiteY34" fmla="*/ 27432 h 27432"/>
              <a:gd name="connsiteX35" fmla="*/ 683514 w 10515600"/>
              <a:gd name="connsiteY35" fmla="*/ 27432 h 27432"/>
              <a:gd name="connsiteX36" fmla="*/ 0 w 10515600"/>
              <a:gd name="connsiteY36" fmla="*/ 27432 h 27432"/>
              <a:gd name="connsiteX37" fmla="*/ 0 w 10515600"/>
              <a:gd name="connsiteY37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3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 userDrawn="1"/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932688"/>
            <a:ext cx="9144000" cy="252374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 userDrawn="1"/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48" y="3694176"/>
            <a:ext cx="9144000" cy="1627632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4436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2109" y="3063095"/>
            <a:ext cx="1463039" cy="1479810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1259" y="3064916"/>
            <a:ext cx="1442437" cy="1477990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0488" y="3064916"/>
            <a:ext cx="1455507" cy="1477990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9627" y="3064916"/>
            <a:ext cx="1447216" cy="1477990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4" y="3058476"/>
            <a:ext cx="1463039" cy="1484431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9" name="Rectangle 18" descr="Tag=AccentColor&#10;Flavor=Light&#10;Target=FillAndLine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931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53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5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97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342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04288"/>
            <a:ext cx="10515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83465705-093A-460D-83A5-4A4F3275ADB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9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23FEB8C5-87FB-41BA-B300-D935D5EEAEC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3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8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4" r:id="rId5"/>
    <p:sldLayoutId id="2147483751" r:id="rId6"/>
    <p:sldLayoutId id="2147483752" r:id="rId7"/>
    <p:sldLayoutId id="2147483753" r:id="rId8"/>
    <p:sldLayoutId id="2147483724" r:id="rId9"/>
    <p:sldLayoutId id="2147483737" r:id="rId10"/>
    <p:sldLayoutId id="2147483755" r:id="rId11"/>
    <p:sldLayoutId id="2147483754" r:id="rId12"/>
    <p:sldLayoutId id="2147483756" r:id="rId13"/>
    <p:sldLayoutId id="2147483739" r:id="rId14"/>
    <p:sldLayoutId id="2147483740" r:id="rId15"/>
    <p:sldLayoutId id="2147483741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hyperlink" Target="mailto:admin@voboc.or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32DF3D-3F59-481D-A237-77C31AD492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1B3DD-35BD-42F7-9AD7-7F3402B26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43467"/>
            <a:ext cx="3840480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accent1"/>
                </a:solidFill>
              </a:rPr>
              <a:t>La Fondation voboc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2F02326-30C4-4095-988F-932A425AE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686" y="0"/>
            <a:ext cx="7152315" cy="6858000"/>
          </a:xfrm>
          <a:custGeom>
            <a:avLst/>
            <a:gdLst>
              <a:gd name="connsiteX0" fmla="*/ 17101 w 7152315"/>
              <a:gd name="connsiteY0" fmla="*/ 0 h 6858000"/>
              <a:gd name="connsiteX1" fmla="*/ 7152315 w 7152315"/>
              <a:gd name="connsiteY1" fmla="*/ 0 h 6858000"/>
              <a:gd name="connsiteX2" fmla="*/ 7152315 w 7152315"/>
              <a:gd name="connsiteY2" fmla="*/ 6858000 h 6858000"/>
              <a:gd name="connsiteX3" fmla="*/ 15999 w 7152315"/>
              <a:gd name="connsiteY3" fmla="*/ 6858000 h 6858000"/>
              <a:gd name="connsiteX4" fmla="*/ 9729 w 7152315"/>
              <a:gd name="connsiteY4" fmla="*/ 6734157 h 6858000"/>
              <a:gd name="connsiteX5" fmla="*/ 15819 w 7152315"/>
              <a:gd name="connsiteY5" fmla="*/ 6122264 h 6858000"/>
              <a:gd name="connsiteX6" fmla="*/ 11379 w 7152315"/>
              <a:gd name="connsiteY6" fmla="*/ 5614784 h 6858000"/>
              <a:gd name="connsiteX7" fmla="*/ 20006 w 7152315"/>
              <a:gd name="connsiteY7" fmla="*/ 5204359 h 6858000"/>
              <a:gd name="connsiteX8" fmla="*/ 16962 w 7152315"/>
              <a:gd name="connsiteY8" fmla="*/ 4811696 h 6858000"/>
              <a:gd name="connsiteX9" fmla="*/ 13409 w 7152315"/>
              <a:gd name="connsiteY9" fmla="*/ 4358135 h 6858000"/>
              <a:gd name="connsiteX10" fmla="*/ 12774 w 7152315"/>
              <a:gd name="connsiteY10" fmla="*/ 4038423 h 6858000"/>
              <a:gd name="connsiteX11" fmla="*/ 10110 w 7152315"/>
              <a:gd name="connsiteY11" fmla="*/ 3630663 h 6858000"/>
              <a:gd name="connsiteX12" fmla="*/ 16581 w 7152315"/>
              <a:gd name="connsiteY12" fmla="*/ 3275427 h 6858000"/>
              <a:gd name="connsiteX13" fmla="*/ 27872 w 7152315"/>
              <a:gd name="connsiteY13" fmla="*/ 2871219 h 6858000"/>
              <a:gd name="connsiteX14" fmla="*/ 17596 w 7152315"/>
              <a:gd name="connsiteY14" fmla="*/ 2235600 h 6858000"/>
              <a:gd name="connsiteX15" fmla="*/ 14170 w 7152315"/>
              <a:gd name="connsiteY15" fmla="*/ 1894827 h 6858000"/>
              <a:gd name="connsiteX16" fmla="*/ 11632 w 7152315"/>
              <a:gd name="connsiteY16" fmla="*/ 1603026 h 6858000"/>
              <a:gd name="connsiteX17" fmla="*/ 14551 w 7152315"/>
              <a:gd name="connsiteY17" fmla="*/ 1307799 h 6858000"/>
              <a:gd name="connsiteX18" fmla="*/ 14551 w 7152315"/>
              <a:gd name="connsiteY18" fmla="*/ 887733 h 6858000"/>
              <a:gd name="connsiteX19" fmla="*/ 849 w 7152315"/>
              <a:gd name="connsiteY19" fmla="*/ 349169 h 6858000"/>
              <a:gd name="connsiteX20" fmla="*/ 1404 w 7152315"/>
              <a:gd name="connsiteY20" fmla="*/ 1605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52315" h="6858000">
                <a:moveTo>
                  <a:pt x="17101" y="0"/>
                </a:moveTo>
                <a:lnTo>
                  <a:pt x="7152315" y="0"/>
                </a:lnTo>
                <a:lnTo>
                  <a:pt x="7152315" y="6858000"/>
                </a:lnTo>
                <a:lnTo>
                  <a:pt x="15999" y="6858000"/>
                </a:lnTo>
                <a:lnTo>
                  <a:pt x="9729" y="6734157"/>
                </a:lnTo>
                <a:cubicBezTo>
                  <a:pt x="5924" y="6530150"/>
                  <a:pt x="12521" y="6326271"/>
                  <a:pt x="15819" y="6122264"/>
                </a:cubicBezTo>
                <a:cubicBezTo>
                  <a:pt x="18484" y="5952766"/>
                  <a:pt x="-1689" y="5783013"/>
                  <a:pt x="11379" y="5614784"/>
                </a:cubicBezTo>
                <a:cubicBezTo>
                  <a:pt x="22112" y="5478259"/>
                  <a:pt x="24992" y="5341214"/>
                  <a:pt x="20006" y="5204359"/>
                </a:cubicBezTo>
                <a:cubicBezTo>
                  <a:pt x="14932" y="5073429"/>
                  <a:pt x="13917" y="4942537"/>
                  <a:pt x="16962" y="4811696"/>
                </a:cubicBezTo>
                <a:cubicBezTo>
                  <a:pt x="20640" y="4660467"/>
                  <a:pt x="16962" y="4509238"/>
                  <a:pt x="13409" y="4358135"/>
                </a:cubicBezTo>
                <a:cubicBezTo>
                  <a:pt x="10872" y="4251565"/>
                  <a:pt x="10998" y="4144994"/>
                  <a:pt x="12774" y="4038423"/>
                </a:cubicBezTo>
                <a:cubicBezTo>
                  <a:pt x="15185" y="3902545"/>
                  <a:pt x="19879" y="3766540"/>
                  <a:pt x="10110" y="3630663"/>
                </a:cubicBezTo>
                <a:cubicBezTo>
                  <a:pt x="1178" y="3512306"/>
                  <a:pt x="3347" y="3393378"/>
                  <a:pt x="16581" y="3275427"/>
                </a:cubicBezTo>
                <a:cubicBezTo>
                  <a:pt x="33403" y="3141377"/>
                  <a:pt x="37183" y="3006006"/>
                  <a:pt x="27872" y="2871219"/>
                </a:cubicBezTo>
                <a:cubicBezTo>
                  <a:pt x="11315" y="2659765"/>
                  <a:pt x="7890" y="2447486"/>
                  <a:pt x="17596" y="2235600"/>
                </a:cubicBezTo>
                <a:cubicBezTo>
                  <a:pt x="22797" y="2122038"/>
                  <a:pt x="21655" y="2008261"/>
                  <a:pt x="14170" y="1894827"/>
                </a:cubicBezTo>
                <a:cubicBezTo>
                  <a:pt x="8144" y="1797670"/>
                  <a:pt x="7294" y="1700272"/>
                  <a:pt x="11632" y="1603026"/>
                </a:cubicBezTo>
                <a:cubicBezTo>
                  <a:pt x="15566" y="1504575"/>
                  <a:pt x="17215" y="1406124"/>
                  <a:pt x="14551" y="1307799"/>
                </a:cubicBezTo>
                <a:cubicBezTo>
                  <a:pt x="10872" y="1168242"/>
                  <a:pt x="10110" y="1027798"/>
                  <a:pt x="14551" y="887733"/>
                </a:cubicBezTo>
                <a:cubicBezTo>
                  <a:pt x="20894" y="708085"/>
                  <a:pt x="3132" y="528817"/>
                  <a:pt x="849" y="349169"/>
                </a:cubicBezTo>
                <a:cubicBezTo>
                  <a:pt x="24" y="286241"/>
                  <a:pt x="-769" y="223346"/>
                  <a:pt x="1404" y="16059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E0331-16D3-6023-4C05-DACB45FD1F50}"/>
              </a:ext>
            </a:extLst>
          </p:cNvPr>
          <p:cNvSpPr txBox="1"/>
          <p:nvPr/>
        </p:nvSpPr>
        <p:spPr>
          <a:xfrm>
            <a:off x="5568696" y="643467"/>
            <a:ext cx="578815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6000" b="1" dirty="0" err="1">
                <a:solidFill>
                  <a:schemeClr val="bg1"/>
                </a:solidFill>
              </a:rPr>
              <a:t>V</a:t>
            </a:r>
            <a:r>
              <a:rPr lang="en-US" sz="2800" dirty="0" err="1">
                <a:solidFill>
                  <a:schemeClr val="bg1"/>
                </a:solidFill>
              </a:rPr>
              <a:t>ous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O</a:t>
            </a:r>
            <a:r>
              <a:rPr lang="en-US" sz="2800" dirty="0" err="1">
                <a:solidFill>
                  <a:schemeClr val="bg1"/>
                </a:solidFill>
              </a:rPr>
              <a:t>ffrir</a:t>
            </a:r>
            <a:r>
              <a:rPr lang="en-US" sz="3600" dirty="0">
                <a:solidFill>
                  <a:schemeClr val="bg1"/>
                </a:solidFill>
              </a:rPr>
              <a:t> du </a:t>
            </a:r>
            <a:r>
              <a:rPr lang="en-US" sz="6000" dirty="0">
                <a:solidFill>
                  <a:schemeClr val="bg1"/>
                </a:solidFill>
              </a:rPr>
              <a:t>B</a:t>
            </a:r>
            <a:r>
              <a:rPr lang="en-US" sz="2800" dirty="0">
                <a:solidFill>
                  <a:schemeClr val="bg1"/>
                </a:solidFill>
              </a:rPr>
              <a:t>onheur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pour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O</a:t>
            </a:r>
            <a:r>
              <a:rPr lang="en-US" sz="2800" dirty="0" err="1">
                <a:solidFill>
                  <a:schemeClr val="bg1"/>
                </a:solidFill>
              </a:rPr>
              <a:t>ublier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votre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C</a:t>
            </a:r>
            <a:r>
              <a:rPr lang="en-US" sz="2800" dirty="0">
                <a:solidFill>
                  <a:schemeClr val="bg1"/>
                </a:solidFill>
              </a:rPr>
              <a:t>ancer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Venturing Out Beyond Our Cancer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7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1C68-2230-78AA-7B6F-12C51825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14865"/>
            <a:ext cx="3932301" cy="1600200"/>
          </a:xfrm>
        </p:spPr>
        <p:txBody>
          <a:bodyPr anchor="ctr">
            <a:normAutofit/>
          </a:bodyPr>
          <a:lstStyle/>
          <a:p>
            <a:r>
              <a:rPr lang="fr-CA" sz="6000" dirty="0"/>
              <a:t>4. Paniers festifs</a:t>
            </a:r>
            <a:endParaRPr lang="en-CA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6D727-34DE-325C-89E5-EA70909AF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826" y="514865"/>
            <a:ext cx="7112869" cy="1600200"/>
          </a:xfrm>
        </p:spPr>
        <p:txBody>
          <a:bodyPr anchor="ctr">
            <a:normAutofit/>
          </a:bodyPr>
          <a:lstStyle/>
          <a:p>
            <a:r>
              <a:rPr lang="fr-CA" dirty="0">
                <a:effectLst/>
                <a:ea typeface="Calibri" panose="020F0502020204030204" pitchFamily="34" charset="0"/>
              </a:rPr>
              <a:t>Offerts aux patients AJA atteints de cancer hospitalisés ou recevant des traitements à l’hôpital durant le temps des fêtes</a:t>
            </a:r>
            <a:endParaRPr lang="en-CA" dirty="0"/>
          </a:p>
        </p:txBody>
      </p:sp>
      <p:pic>
        <p:nvPicPr>
          <p:cNvPr id="12" name="Picture 11" descr="A picture containing indoor, wall, floor, person&#10;&#10;Description automatically generated">
            <a:extLst>
              <a:ext uri="{FF2B5EF4-FFF2-40B4-BE49-F238E27FC236}">
                <a16:creationId xmlns:a16="http://schemas.microsoft.com/office/drawing/2014/main" id="{1D5FF042-15DF-1DD2-FF26-2FD77E81D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" y="2624328"/>
            <a:ext cx="3065526" cy="4087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199B91-9772-321A-D17C-110FB8B3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52316" y="3135249"/>
            <a:ext cx="4087368" cy="3065526"/>
          </a:xfrm>
          <a:prstGeom prst="rect">
            <a:avLst/>
          </a:prstGeom>
        </p:spPr>
      </p:pic>
      <p:pic>
        <p:nvPicPr>
          <p:cNvPr id="8" name="Picture 7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40A64B2B-0AD2-F4AF-CD15-F1D1DE77C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54340" y="3135249"/>
            <a:ext cx="4087368" cy="30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7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5295-1762-ACBC-5E89-35365F15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fr-CA" sz="6000"/>
              <a:t>VOBOC EN CHIFFRES</a:t>
            </a:r>
            <a:endParaRPr lang="en-CA" sz="600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754B2-27E7-ACB1-2FEC-9E3B2C6E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4" y="1000494"/>
            <a:ext cx="6052158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3600" u="sng" dirty="0"/>
              <a:t>Année fiscale 2023</a:t>
            </a:r>
          </a:p>
          <a:p>
            <a:pPr lvl="1"/>
            <a:r>
              <a:rPr lang="fr-CA" sz="3600" dirty="0"/>
              <a:t>300 </a:t>
            </a:r>
            <a:r>
              <a:rPr lang="fr-CA" sz="3600" dirty="0" err="1"/>
              <a:t>Vopak</a:t>
            </a:r>
            <a:endParaRPr lang="fr-CA" sz="3600" dirty="0"/>
          </a:p>
          <a:p>
            <a:pPr lvl="1"/>
            <a:r>
              <a:rPr lang="fr-CA" sz="3600" dirty="0"/>
              <a:t>Nouveaux partenariats: CHUM + Maisonneuve-Rosemont</a:t>
            </a:r>
          </a:p>
          <a:p>
            <a:pPr lvl="1"/>
            <a:r>
              <a:rPr lang="fr-CA" sz="3600" dirty="0"/>
              <a:t>200 paniers festifs</a:t>
            </a:r>
          </a:p>
          <a:p>
            <a:pPr lvl="1"/>
            <a:r>
              <a:rPr lang="fr-CA" sz="3600" dirty="0"/>
              <a:t>10 demandes spéciales</a:t>
            </a:r>
          </a:p>
          <a:p>
            <a:pPr marL="457200" lvl="2" indent="0">
              <a:spcBef>
                <a:spcPts val="1000"/>
              </a:spcBef>
              <a:buNone/>
            </a:pPr>
            <a:endParaRPr lang="fr-CA" dirty="0"/>
          </a:p>
          <a:p>
            <a:pPr marL="457200" lvl="2" indent="0">
              <a:spcBef>
                <a:spcPts val="1000"/>
              </a:spcBef>
              <a:buNone/>
            </a:pPr>
            <a:endParaRPr lang="fr-CA" dirty="0"/>
          </a:p>
          <a:p>
            <a:pPr marL="457200" lvl="1" indent="0">
              <a:buNone/>
            </a:pPr>
            <a:endParaRPr lang="fr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5600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AE209-D281-9AB8-D952-39C70FD5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Objectifs 2024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E0439-0EC1-ABBE-A16C-2C94CED43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lvl="2">
              <a:spcBef>
                <a:spcPts val="1000"/>
              </a:spcBef>
            </a:pPr>
            <a:r>
              <a:rPr lang="fr-CA" sz="3600" dirty="0"/>
              <a:t>Approx 400 </a:t>
            </a:r>
            <a:r>
              <a:rPr lang="fr-CA" sz="3600" dirty="0" err="1"/>
              <a:t>Vopak</a:t>
            </a:r>
            <a:endParaRPr lang="fr-CA" sz="3600" dirty="0"/>
          </a:p>
          <a:p>
            <a:pPr marL="685800" lvl="2">
              <a:spcBef>
                <a:spcPts val="1000"/>
              </a:spcBef>
            </a:pPr>
            <a:r>
              <a:rPr lang="fr-CA" sz="3600" dirty="0"/>
              <a:t>Augmenter nos chiffres demandes spéciales + paniers festifs</a:t>
            </a:r>
          </a:p>
          <a:p>
            <a:pPr marL="685800" lvl="2">
              <a:spcBef>
                <a:spcPts val="1000"/>
              </a:spcBef>
            </a:pPr>
            <a:r>
              <a:rPr lang="fr-CA" sz="3600" dirty="0"/>
              <a:t>S’assurer de rejoindre tous </a:t>
            </a:r>
            <a:r>
              <a:rPr lang="fr-CA" sz="3600" dirty="0" err="1"/>
              <a:t>AJAs</a:t>
            </a:r>
            <a:r>
              <a:rPr lang="fr-CA" sz="3600" dirty="0"/>
              <a:t> dans nos hôpitaux partenaires</a:t>
            </a:r>
          </a:p>
          <a:p>
            <a:pPr marL="685800" lvl="2">
              <a:spcBef>
                <a:spcPts val="1000"/>
              </a:spcBef>
            </a:pPr>
            <a:r>
              <a:rPr lang="fr-CA" sz="3600" dirty="0"/>
              <a:t>Continuer de créer des liens pour partenariats futurs</a:t>
            </a:r>
          </a:p>
          <a:p>
            <a:pPr marL="685800" lvl="2">
              <a:spcBef>
                <a:spcPts val="1000"/>
              </a:spcBef>
            </a:pPr>
            <a:r>
              <a:rPr lang="fr-CA" sz="3600" dirty="0"/>
              <a:t>Recherche de fonds </a:t>
            </a:r>
            <a:r>
              <a:rPr lang="fr-CA" sz="3600" dirty="0">
                <a:sym typeface="Wingdings" panose="05000000000000000000" pitchFamily="2" charset="2"/>
              </a:rPr>
              <a:t></a:t>
            </a:r>
            <a:endParaRPr lang="fr-CA" sz="36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520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600" dirty="0">
                <a:solidFill>
                  <a:schemeClr val="tx1"/>
                </a:solidFill>
              </a:rPr>
              <a:t>Merci beaucoup!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9879B-7534-4AE1-813D-DDCAD3281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Contact: </a:t>
            </a:r>
            <a:r>
              <a:rPr lang="en-US" sz="4000" dirty="0">
                <a:solidFill>
                  <a:schemeClr val="tx1"/>
                </a:solidFill>
                <a:hlinkClick r:id="rId2"/>
              </a:rPr>
              <a:t>admin@voboc.org</a:t>
            </a:r>
            <a:endParaRPr lang="en-US" sz="4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Tel: 514-695-9292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Graphic 6" descr="Mail Reply">
            <a:extLst>
              <a:ext uri="{FF2B5EF4-FFF2-40B4-BE49-F238E27FC236}">
                <a16:creationId xmlns:a16="http://schemas.microsoft.com/office/drawing/2014/main" id="{7F6C16C1-2737-4E2F-605D-A415FFD5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46F6A7-0B48-49A7-8E23-3C1F099399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content container">
            <a:extLst>
              <a:ext uri="{FF2B5EF4-FFF2-40B4-BE49-F238E27FC236}">
                <a16:creationId xmlns:a16="http://schemas.microsoft.com/office/drawing/2014/main" id="{F53AD421-C5C8-4C52-9DD0-6A594F21A5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564" y="493776"/>
            <a:ext cx="11040872" cy="5722227"/>
          </a:xfrm>
          <a:custGeom>
            <a:avLst/>
            <a:gdLst>
              <a:gd name="connsiteX0" fmla="*/ 0 w 11040872"/>
              <a:gd name="connsiteY0" fmla="*/ 594482 h 5722227"/>
              <a:gd name="connsiteX1" fmla="*/ 594482 w 11040872"/>
              <a:gd name="connsiteY1" fmla="*/ 0 h 5722227"/>
              <a:gd name="connsiteX2" fmla="*/ 1448314 w 11040872"/>
              <a:gd name="connsiteY2" fmla="*/ 0 h 5722227"/>
              <a:gd name="connsiteX3" fmla="*/ 1908070 w 11040872"/>
              <a:gd name="connsiteY3" fmla="*/ 0 h 5722227"/>
              <a:gd name="connsiteX4" fmla="*/ 2564864 w 11040872"/>
              <a:gd name="connsiteY4" fmla="*/ 0 h 5722227"/>
              <a:gd name="connsiteX5" fmla="*/ 3320177 w 11040872"/>
              <a:gd name="connsiteY5" fmla="*/ 0 h 5722227"/>
              <a:gd name="connsiteX6" fmla="*/ 4174009 w 11040872"/>
              <a:gd name="connsiteY6" fmla="*/ 0 h 5722227"/>
              <a:gd name="connsiteX7" fmla="*/ 4929322 w 11040872"/>
              <a:gd name="connsiteY7" fmla="*/ 0 h 5722227"/>
              <a:gd name="connsiteX8" fmla="*/ 5783154 w 11040872"/>
              <a:gd name="connsiteY8" fmla="*/ 0 h 5722227"/>
              <a:gd name="connsiteX9" fmla="*/ 6538466 w 11040872"/>
              <a:gd name="connsiteY9" fmla="*/ 0 h 5722227"/>
              <a:gd name="connsiteX10" fmla="*/ 6998222 w 11040872"/>
              <a:gd name="connsiteY10" fmla="*/ 0 h 5722227"/>
              <a:gd name="connsiteX11" fmla="*/ 7753535 w 11040872"/>
              <a:gd name="connsiteY11" fmla="*/ 0 h 5722227"/>
              <a:gd name="connsiteX12" fmla="*/ 8311810 w 11040872"/>
              <a:gd name="connsiteY12" fmla="*/ 0 h 5722227"/>
              <a:gd name="connsiteX13" fmla="*/ 8771566 w 11040872"/>
              <a:gd name="connsiteY13" fmla="*/ 0 h 5722227"/>
              <a:gd name="connsiteX14" fmla="*/ 9132802 w 11040872"/>
              <a:gd name="connsiteY14" fmla="*/ 0 h 5722227"/>
              <a:gd name="connsiteX15" fmla="*/ 9592558 w 11040872"/>
              <a:gd name="connsiteY15" fmla="*/ 0 h 5722227"/>
              <a:gd name="connsiteX16" fmla="*/ 10446390 w 11040872"/>
              <a:gd name="connsiteY16" fmla="*/ 0 h 5722227"/>
              <a:gd name="connsiteX17" fmla="*/ 11040872 w 11040872"/>
              <a:gd name="connsiteY17" fmla="*/ 594482 h 5722227"/>
              <a:gd name="connsiteX18" fmla="*/ 11040872 w 11040872"/>
              <a:gd name="connsiteY18" fmla="*/ 1332756 h 5722227"/>
              <a:gd name="connsiteX19" fmla="*/ 11040872 w 11040872"/>
              <a:gd name="connsiteY19" fmla="*/ 2071031 h 5722227"/>
              <a:gd name="connsiteX20" fmla="*/ 11040872 w 11040872"/>
              <a:gd name="connsiteY20" fmla="*/ 2627974 h 5722227"/>
              <a:gd name="connsiteX21" fmla="*/ 11040872 w 11040872"/>
              <a:gd name="connsiteY21" fmla="*/ 3366249 h 5722227"/>
              <a:gd name="connsiteX22" fmla="*/ 11040872 w 11040872"/>
              <a:gd name="connsiteY22" fmla="*/ 3923192 h 5722227"/>
              <a:gd name="connsiteX23" fmla="*/ 11040872 w 11040872"/>
              <a:gd name="connsiteY23" fmla="*/ 5127745 h 5722227"/>
              <a:gd name="connsiteX24" fmla="*/ 10446390 w 11040872"/>
              <a:gd name="connsiteY24" fmla="*/ 5722227 h 5722227"/>
              <a:gd name="connsiteX25" fmla="*/ 9986634 w 11040872"/>
              <a:gd name="connsiteY25" fmla="*/ 5722227 h 5722227"/>
              <a:gd name="connsiteX26" fmla="*/ 9132802 w 11040872"/>
              <a:gd name="connsiteY26" fmla="*/ 5722227 h 5722227"/>
              <a:gd name="connsiteX27" fmla="*/ 8771566 w 11040872"/>
              <a:gd name="connsiteY27" fmla="*/ 5722227 h 5722227"/>
              <a:gd name="connsiteX28" fmla="*/ 8114772 w 11040872"/>
              <a:gd name="connsiteY28" fmla="*/ 5722227 h 5722227"/>
              <a:gd name="connsiteX29" fmla="*/ 7556497 w 11040872"/>
              <a:gd name="connsiteY29" fmla="*/ 5722227 h 5722227"/>
              <a:gd name="connsiteX30" fmla="*/ 6998222 w 11040872"/>
              <a:gd name="connsiteY30" fmla="*/ 5722227 h 5722227"/>
              <a:gd name="connsiteX31" fmla="*/ 6439947 w 11040872"/>
              <a:gd name="connsiteY31" fmla="*/ 5722227 h 5722227"/>
              <a:gd name="connsiteX32" fmla="*/ 6078711 w 11040872"/>
              <a:gd name="connsiteY32" fmla="*/ 5722227 h 5722227"/>
              <a:gd name="connsiteX33" fmla="*/ 5224879 w 11040872"/>
              <a:gd name="connsiteY33" fmla="*/ 5722227 h 5722227"/>
              <a:gd name="connsiteX34" fmla="*/ 4371047 w 11040872"/>
              <a:gd name="connsiteY34" fmla="*/ 5722227 h 5722227"/>
              <a:gd name="connsiteX35" fmla="*/ 4009810 w 11040872"/>
              <a:gd name="connsiteY35" fmla="*/ 5722227 h 5722227"/>
              <a:gd name="connsiteX36" fmla="*/ 3550054 w 11040872"/>
              <a:gd name="connsiteY36" fmla="*/ 5722227 h 5722227"/>
              <a:gd name="connsiteX37" fmla="*/ 2893261 w 11040872"/>
              <a:gd name="connsiteY37" fmla="*/ 5722227 h 5722227"/>
              <a:gd name="connsiteX38" fmla="*/ 2137948 w 11040872"/>
              <a:gd name="connsiteY38" fmla="*/ 5722227 h 5722227"/>
              <a:gd name="connsiteX39" fmla="*/ 1579673 w 11040872"/>
              <a:gd name="connsiteY39" fmla="*/ 5722227 h 5722227"/>
              <a:gd name="connsiteX40" fmla="*/ 594482 w 11040872"/>
              <a:gd name="connsiteY40" fmla="*/ 5722227 h 5722227"/>
              <a:gd name="connsiteX41" fmla="*/ 0 w 11040872"/>
              <a:gd name="connsiteY41" fmla="*/ 5127745 h 5722227"/>
              <a:gd name="connsiteX42" fmla="*/ 0 w 11040872"/>
              <a:gd name="connsiteY42" fmla="*/ 4389471 h 5722227"/>
              <a:gd name="connsiteX43" fmla="*/ 0 w 11040872"/>
              <a:gd name="connsiteY43" fmla="*/ 3787194 h 5722227"/>
              <a:gd name="connsiteX44" fmla="*/ 0 w 11040872"/>
              <a:gd name="connsiteY44" fmla="*/ 3139585 h 5722227"/>
              <a:gd name="connsiteX45" fmla="*/ 0 w 11040872"/>
              <a:gd name="connsiteY45" fmla="*/ 2582642 h 5722227"/>
              <a:gd name="connsiteX46" fmla="*/ 0 w 11040872"/>
              <a:gd name="connsiteY46" fmla="*/ 1844367 h 5722227"/>
              <a:gd name="connsiteX47" fmla="*/ 0 w 11040872"/>
              <a:gd name="connsiteY47" fmla="*/ 1332756 h 5722227"/>
              <a:gd name="connsiteX48" fmla="*/ 0 w 11040872"/>
              <a:gd name="connsiteY48" fmla="*/ 594482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040872" h="5722227" fill="none" extrusionOk="0">
                <a:moveTo>
                  <a:pt x="0" y="594482"/>
                </a:moveTo>
                <a:cubicBezTo>
                  <a:pt x="15746" y="210853"/>
                  <a:pt x="238566" y="-49047"/>
                  <a:pt x="594482" y="0"/>
                </a:cubicBezTo>
                <a:cubicBezTo>
                  <a:pt x="794518" y="-29056"/>
                  <a:pt x="1056835" y="31998"/>
                  <a:pt x="1448314" y="0"/>
                </a:cubicBezTo>
                <a:cubicBezTo>
                  <a:pt x="1839793" y="-31998"/>
                  <a:pt x="1717857" y="10568"/>
                  <a:pt x="1908070" y="0"/>
                </a:cubicBezTo>
                <a:cubicBezTo>
                  <a:pt x="2098283" y="-10568"/>
                  <a:pt x="2377757" y="-10377"/>
                  <a:pt x="2564864" y="0"/>
                </a:cubicBezTo>
                <a:cubicBezTo>
                  <a:pt x="2751971" y="10377"/>
                  <a:pt x="3048766" y="25570"/>
                  <a:pt x="3320177" y="0"/>
                </a:cubicBezTo>
                <a:cubicBezTo>
                  <a:pt x="3591588" y="-25570"/>
                  <a:pt x="3890997" y="-35762"/>
                  <a:pt x="4174009" y="0"/>
                </a:cubicBezTo>
                <a:cubicBezTo>
                  <a:pt x="4457021" y="35762"/>
                  <a:pt x="4687341" y="20239"/>
                  <a:pt x="4929322" y="0"/>
                </a:cubicBezTo>
                <a:cubicBezTo>
                  <a:pt x="5171303" y="-20239"/>
                  <a:pt x="5520807" y="-10743"/>
                  <a:pt x="5783154" y="0"/>
                </a:cubicBezTo>
                <a:cubicBezTo>
                  <a:pt x="6045501" y="10743"/>
                  <a:pt x="6171473" y="-14245"/>
                  <a:pt x="6538466" y="0"/>
                </a:cubicBezTo>
                <a:cubicBezTo>
                  <a:pt x="6905459" y="14245"/>
                  <a:pt x="6859386" y="-15798"/>
                  <a:pt x="6998222" y="0"/>
                </a:cubicBezTo>
                <a:cubicBezTo>
                  <a:pt x="7137058" y="15798"/>
                  <a:pt x="7493034" y="17684"/>
                  <a:pt x="7753535" y="0"/>
                </a:cubicBezTo>
                <a:cubicBezTo>
                  <a:pt x="8014036" y="-17684"/>
                  <a:pt x="8093734" y="-5742"/>
                  <a:pt x="8311810" y="0"/>
                </a:cubicBezTo>
                <a:cubicBezTo>
                  <a:pt x="8529886" y="5742"/>
                  <a:pt x="8549001" y="8497"/>
                  <a:pt x="8771566" y="0"/>
                </a:cubicBezTo>
                <a:cubicBezTo>
                  <a:pt x="8994131" y="-8497"/>
                  <a:pt x="8987828" y="-849"/>
                  <a:pt x="9132802" y="0"/>
                </a:cubicBezTo>
                <a:cubicBezTo>
                  <a:pt x="9277776" y="849"/>
                  <a:pt x="9415114" y="-11551"/>
                  <a:pt x="9592558" y="0"/>
                </a:cubicBezTo>
                <a:cubicBezTo>
                  <a:pt x="9770002" y="11551"/>
                  <a:pt x="10181650" y="-41772"/>
                  <a:pt x="10446390" y="0"/>
                </a:cubicBezTo>
                <a:cubicBezTo>
                  <a:pt x="10835046" y="-41554"/>
                  <a:pt x="11056788" y="252696"/>
                  <a:pt x="11040872" y="594482"/>
                </a:cubicBezTo>
                <a:cubicBezTo>
                  <a:pt x="11043504" y="949757"/>
                  <a:pt x="11021866" y="1151453"/>
                  <a:pt x="11040872" y="1332756"/>
                </a:cubicBezTo>
                <a:cubicBezTo>
                  <a:pt x="11059878" y="1514059"/>
                  <a:pt x="11068100" y="1802860"/>
                  <a:pt x="11040872" y="2071031"/>
                </a:cubicBezTo>
                <a:cubicBezTo>
                  <a:pt x="11013644" y="2339203"/>
                  <a:pt x="11032418" y="2442705"/>
                  <a:pt x="11040872" y="2627974"/>
                </a:cubicBezTo>
                <a:cubicBezTo>
                  <a:pt x="11049326" y="2813243"/>
                  <a:pt x="11063609" y="3012513"/>
                  <a:pt x="11040872" y="3366249"/>
                </a:cubicBezTo>
                <a:cubicBezTo>
                  <a:pt x="11018135" y="3719985"/>
                  <a:pt x="11016901" y="3727349"/>
                  <a:pt x="11040872" y="3923192"/>
                </a:cubicBezTo>
                <a:cubicBezTo>
                  <a:pt x="11064843" y="4119035"/>
                  <a:pt x="11006950" y="4790605"/>
                  <a:pt x="11040872" y="5127745"/>
                </a:cubicBezTo>
                <a:cubicBezTo>
                  <a:pt x="11056495" y="5431543"/>
                  <a:pt x="10805033" y="5712114"/>
                  <a:pt x="10446390" y="5722227"/>
                </a:cubicBezTo>
                <a:cubicBezTo>
                  <a:pt x="10354097" y="5715080"/>
                  <a:pt x="10214750" y="5743729"/>
                  <a:pt x="9986634" y="5722227"/>
                </a:cubicBezTo>
                <a:cubicBezTo>
                  <a:pt x="9758518" y="5700725"/>
                  <a:pt x="9314174" y="5689111"/>
                  <a:pt x="9132802" y="5722227"/>
                </a:cubicBezTo>
                <a:cubicBezTo>
                  <a:pt x="8951430" y="5755343"/>
                  <a:pt x="8857182" y="5714580"/>
                  <a:pt x="8771566" y="5722227"/>
                </a:cubicBezTo>
                <a:cubicBezTo>
                  <a:pt x="8685950" y="5729874"/>
                  <a:pt x="8346042" y="5748953"/>
                  <a:pt x="8114772" y="5722227"/>
                </a:cubicBezTo>
                <a:cubicBezTo>
                  <a:pt x="7883502" y="5695501"/>
                  <a:pt x="7746868" y="5746487"/>
                  <a:pt x="7556497" y="5722227"/>
                </a:cubicBezTo>
                <a:cubicBezTo>
                  <a:pt x="7366127" y="5697967"/>
                  <a:pt x="7202924" y="5748709"/>
                  <a:pt x="6998222" y="5722227"/>
                </a:cubicBezTo>
                <a:cubicBezTo>
                  <a:pt x="6793521" y="5695745"/>
                  <a:pt x="6669169" y="5749243"/>
                  <a:pt x="6439947" y="5722227"/>
                </a:cubicBezTo>
                <a:cubicBezTo>
                  <a:pt x="6210725" y="5695211"/>
                  <a:pt x="6188382" y="5721246"/>
                  <a:pt x="6078711" y="5722227"/>
                </a:cubicBezTo>
                <a:cubicBezTo>
                  <a:pt x="5969040" y="5723208"/>
                  <a:pt x="5527862" y="5683728"/>
                  <a:pt x="5224879" y="5722227"/>
                </a:cubicBezTo>
                <a:cubicBezTo>
                  <a:pt x="4921896" y="5760726"/>
                  <a:pt x="4729422" y="5692801"/>
                  <a:pt x="4371047" y="5722227"/>
                </a:cubicBezTo>
                <a:cubicBezTo>
                  <a:pt x="4012672" y="5751653"/>
                  <a:pt x="4105017" y="5723347"/>
                  <a:pt x="4009810" y="5722227"/>
                </a:cubicBezTo>
                <a:cubicBezTo>
                  <a:pt x="3914603" y="5721107"/>
                  <a:pt x="3645009" y="5723324"/>
                  <a:pt x="3550054" y="5722227"/>
                </a:cubicBezTo>
                <a:cubicBezTo>
                  <a:pt x="3455099" y="5721130"/>
                  <a:pt x="3124597" y="5727159"/>
                  <a:pt x="2893261" y="5722227"/>
                </a:cubicBezTo>
                <a:cubicBezTo>
                  <a:pt x="2661925" y="5717295"/>
                  <a:pt x="2343077" y="5701539"/>
                  <a:pt x="2137948" y="5722227"/>
                </a:cubicBezTo>
                <a:cubicBezTo>
                  <a:pt x="1932819" y="5742915"/>
                  <a:pt x="1693233" y="5733214"/>
                  <a:pt x="1579673" y="5722227"/>
                </a:cubicBezTo>
                <a:cubicBezTo>
                  <a:pt x="1466114" y="5711240"/>
                  <a:pt x="1044435" y="5724184"/>
                  <a:pt x="594482" y="5722227"/>
                </a:cubicBezTo>
                <a:cubicBezTo>
                  <a:pt x="328734" y="5686479"/>
                  <a:pt x="-66657" y="5424823"/>
                  <a:pt x="0" y="5127745"/>
                </a:cubicBezTo>
                <a:cubicBezTo>
                  <a:pt x="-35087" y="4972394"/>
                  <a:pt x="-19370" y="4652638"/>
                  <a:pt x="0" y="4389471"/>
                </a:cubicBezTo>
                <a:cubicBezTo>
                  <a:pt x="19370" y="4126304"/>
                  <a:pt x="-21113" y="3933106"/>
                  <a:pt x="0" y="3787194"/>
                </a:cubicBezTo>
                <a:cubicBezTo>
                  <a:pt x="21113" y="3641282"/>
                  <a:pt x="19216" y="3402544"/>
                  <a:pt x="0" y="3139585"/>
                </a:cubicBezTo>
                <a:cubicBezTo>
                  <a:pt x="-19216" y="2876626"/>
                  <a:pt x="-14413" y="2787638"/>
                  <a:pt x="0" y="2582642"/>
                </a:cubicBezTo>
                <a:cubicBezTo>
                  <a:pt x="14413" y="2377646"/>
                  <a:pt x="33464" y="2134599"/>
                  <a:pt x="0" y="1844367"/>
                </a:cubicBezTo>
                <a:cubicBezTo>
                  <a:pt x="-33464" y="1554136"/>
                  <a:pt x="25477" y="1493251"/>
                  <a:pt x="0" y="1332756"/>
                </a:cubicBezTo>
                <a:cubicBezTo>
                  <a:pt x="-25477" y="1172261"/>
                  <a:pt x="17540" y="876667"/>
                  <a:pt x="0" y="594482"/>
                </a:cubicBezTo>
                <a:close/>
              </a:path>
              <a:path w="11040872" h="5722227" stroke="0" extrusionOk="0">
                <a:moveTo>
                  <a:pt x="0" y="594482"/>
                </a:moveTo>
                <a:cubicBezTo>
                  <a:pt x="-37935" y="242760"/>
                  <a:pt x="194077" y="27054"/>
                  <a:pt x="594482" y="0"/>
                </a:cubicBezTo>
                <a:cubicBezTo>
                  <a:pt x="773932" y="-24550"/>
                  <a:pt x="1057890" y="25913"/>
                  <a:pt x="1448314" y="0"/>
                </a:cubicBezTo>
                <a:cubicBezTo>
                  <a:pt x="1838738" y="-25913"/>
                  <a:pt x="1797328" y="9502"/>
                  <a:pt x="2006589" y="0"/>
                </a:cubicBezTo>
                <a:cubicBezTo>
                  <a:pt x="2215851" y="-9502"/>
                  <a:pt x="2305839" y="-2636"/>
                  <a:pt x="2466345" y="0"/>
                </a:cubicBezTo>
                <a:cubicBezTo>
                  <a:pt x="2626851" y="2636"/>
                  <a:pt x="3037147" y="20740"/>
                  <a:pt x="3221657" y="0"/>
                </a:cubicBezTo>
                <a:cubicBezTo>
                  <a:pt x="3406167" y="-20740"/>
                  <a:pt x="3611889" y="-6653"/>
                  <a:pt x="3779932" y="0"/>
                </a:cubicBezTo>
                <a:cubicBezTo>
                  <a:pt x="3947975" y="6653"/>
                  <a:pt x="4422439" y="33567"/>
                  <a:pt x="4633764" y="0"/>
                </a:cubicBezTo>
                <a:cubicBezTo>
                  <a:pt x="4845089" y="-33567"/>
                  <a:pt x="4901367" y="-8717"/>
                  <a:pt x="5093520" y="0"/>
                </a:cubicBezTo>
                <a:cubicBezTo>
                  <a:pt x="5285673" y="8717"/>
                  <a:pt x="5570621" y="653"/>
                  <a:pt x="5947352" y="0"/>
                </a:cubicBezTo>
                <a:cubicBezTo>
                  <a:pt x="6324083" y="-653"/>
                  <a:pt x="6209930" y="13850"/>
                  <a:pt x="6308589" y="0"/>
                </a:cubicBezTo>
                <a:cubicBezTo>
                  <a:pt x="6407248" y="-13850"/>
                  <a:pt x="6752695" y="30990"/>
                  <a:pt x="6965383" y="0"/>
                </a:cubicBezTo>
                <a:cubicBezTo>
                  <a:pt x="7178071" y="-30990"/>
                  <a:pt x="7443480" y="-17327"/>
                  <a:pt x="7622176" y="0"/>
                </a:cubicBezTo>
                <a:cubicBezTo>
                  <a:pt x="7800872" y="17327"/>
                  <a:pt x="7990906" y="27729"/>
                  <a:pt x="8180451" y="0"/>
                </a:cubicBezTo>
                <a:cubicBezTo>
                  <a:pt x="8369996" y="-27729"/>
                  <a:pt x="8845868" y="-13192"/>
                  <a:pt x="9034283" y="0"/>
                </a:cubicBezTo>
                <a:cubicBezTo>
                  <a:pt x="9222698" y="13192"/>
                  <a:pt x="9517603" y="-10499"/>
                  <a:pt x="9888115" y="0"/>
                </a:cubicBezTo>
                <a:cubicBezTo>
                  <a:pt x="10258627" y="10499"/>
                  <a:pt x="10316781" y="14930"/>
                  <a:pt x="10446390" y="0"/>
                </a:cubicBezTo>
                <a:cubicBezTo>
                  <a:pt x="10718440" y="-53019"/>
                  <a:pt x="11013962" y="225931"/>
                  <a:pt x="11040872" y="594482"/>
                </a:cubicBezTo>
                <a:cubicBezTo>
                  <a:pt x="11043451" y="904574"/>
                  <a:pt x="11020776" y="1089158"/>
                  <a:pt x="11040872" y="1287424"/>
                </a:cubicBezTo>
                <a:cubicBezTo>
                  <a:pt x="11060968" y="1485690"/>
                  <a:pt x="11051926" y="1673788"/>
                  <a:pt x="11040872" y="1799035"/>
                </a:cubicBezTo>
                <a:cubicBezTo>
                  <a:pt x="11029818" y="1924282"/>
                  <a:pt x="11054623" y="2135970"/>
                  <a:pt x="11040872" y="2355978"/>
                </a:cubicBezTo>
                <a:cubicBezTo>
                  <a:pt x="11027121" y="2575986"/>
                  <a:pt x="11013030" y="2749477"/>
                  <a:pt x="11040872" y="3094253"/>
                </a:cubicBezTo>
                <a:cubicBezTo>
                  <a:pt x="11068714" y="3439030"/>
                  <a:pt x="11029506" y="3525085"/>
                  <a:pt x="11040872" y="3741862"/>
                </a:cubicBezTo>
                <a:cubicBezTo>
                  <a:pt x="11052238" y="3958639"/>
                  <a:pt x="11021397" y="4116679"/>
                  <a:pt x="11040872" y="4298805"/>
                </a:cubicBezTo>
                <a:cubicBezTo>
                  <a:pt x="11060347" y="4480931"/>
                  <a:pt x="11022539" y="4900124"/>
                  <a:pt x="11040872" y="5127745"/>
                </a:cubicBezTo>
                <a:cubicBezTo>
                  <a:pt x="10974688" y="5452322"/>
                  <a:pt x="10793932" y="5738773"/>
                  <a:pt x="10446390" y="5722227"/>
                </a:cubicBezTo>
                <a:cubicBezTo>
                  <a:pt x="10272062" y="5749271"/>
                  <a:pt x="10063650" y="5719054"/>
                  <a:pt x="9789596" y="5722227"/>
                </a:cubicBezTo>
                <a:cubicBezTo>
                  <a:pt x="9515542" y="5725400"/>
                  <a:pt x="9521222" y="5705365"/>
                  <a:pt x="9329840" y="5722227"/>
                </a:cubicBezTo>
                <a:cubicBezTo>
                  <a:pt x="9138458" y="5739089"/>
                  <a:pt x="8905417" y="5705714"/>
                  <a:pt x="8574527" y="5722227"/>
                </a:cubicBezTo>
                <a:cubicBezTo>
                  <a:pt x="8243637" y="5738740"/>
                  <a:pt x="8277624" y="5741955"/>
                  <a:pt x="8114772" y="5722227"/>
                </a:cubicBezTo>
                <a:cubicBezTo>
                  <a:pt x="7951921" y="5702499"/>
                  <a:pt x="7640420" y="5738357"/>
                  <a:pt x="7359459" y="5722227"/>
                </a:cubicBezTo>
                <a:cubicBezTo>
                  <a:pt x="7078498" y="5706097"/>
                  <a:pt x="7122500" y="5736206"/>
                  <a:pt x="6998222" y="5722227"/>
                </a:cubicBezTo>
                <a:cubicBezTo>
                  <a:pt x="6873944" y="5708248"/>
                  <a:pt x="6584762" y="5737766"/>
                  <a:pt x="6242909" y="5722227"/>
                </a:cubicBezTo>
                <a:cubicBezTo>
                  <a:pt x="5901056" y="5706688"/>
                  <a:pt x="5911118" y="5710812"/>
                  <a:pt x="5783154" y="5722227"/>
                </a:cubicBezTo>
                <a:cubicBezTo>
                  <a:pt x="5655191" y="5733642"/>
                  <a:pt x="5585023" y="5732166"/>
                  <a:pt x="5421917" y="5722227"/>
                </a:cubicBezTo>
                <a:cubicBezTo>
                  <a:pt x="5258811" y="5712288"/>
                  <a:pt x="5178725" y="5705468"/>
                  <a:pt x="4962161" y="5722227"/>
                </a:cubicBezTo>
                <a:cubicBezTo>
                  <a:pt x="4745597" y="5738986"/>
                  <a:pt x="4430318" y="5744224"/>
                  <a:pt x="4206848" y="5722227"/>
                </a:cubicBezTo>
                <a:cubicBezTo>
                  <a:pt x="3983378" y="5700230"/>
                  <a:pt x="3911697" y="5735058"/>
                  <a:pt x="3747093" y="5722227"/>
                </a:cubicBezTo>
                <a:cubicBezTo>
                  <a:pt x="3582489" y="5709396"/>
                  <a:pt x="3545682" y="5704593"/>
                  <a:pt x="3385856" y="5722227"/>
                </a:cubicBezTo>
                <a:cubicBezTo>
                  <a:pt x="3226030" y="5739861"/>
                  <a:pt x="3029507" y="5730116"/>
                  <a:pt x="2926100" y="5722227"/>
                </a:cubicBezTo>
                <a:cubicBezTo>
                  <a:pt x="2822693" y="5714338"/>
                  <a:pt x="2554822" y="5699610"/>
                  <a:pt x="2367825" y="5722227"/>
                </a:cubicBezTo>
                <a:cubicBezTo>
                  <a:pt x="2180829" y="5744844"/>
                  <a:pt x="2002855" y="5738254"/>
                  <a:pt x="1711032" y="5722227"/>
                </a:cubicBezTo>
                <a:cubicBezTo>
                  <a:pt x="1419209" y="5706200"/>
                  <a:pt x="1407274" y="5738383"/>
                  <a:pt x="1251276" y="5722227"/>
                </a:cubicBezTo>
                <a:cubicBezTo>
                  <a:pt x="1095278" y="5706071"/>
                  <a:pt x="872658" y="5717760"/>
                  <a:pt x="594482" y="5722227"/>
                </a:cubicBezTo>
                <a:cubicBezTo>
                  <a:pt x="253293" y="5699246"/>
                  <a:pt x="-22323" y="5466443"/>
                  <a:pt x="0" y="5127745"/>
                </a:cubicBezTo>
                <a:cubicBezTo>
                  <a:pt x="-23138" y="4892853"/>
                  <a:pt x="-21399" y="4758867"/>
                  <a:pt x="0" y="4616134"/>
                </a:cubicBezTo>
                <a:cubicBezTo>
                  <a:pt x="21399" y="4473401"/>
                  <a:pt x="-2392" y="4140718"/>
                  <a:pt x="0" y="4013858"/>
                </a:cubicBezTo>
                <a:cubicBezTo>
                  <a:pt x="2392" y="3886998"/>
                  <a:pt x="-9073" y="3524231"/>
                  <a:pt x="0" y="3320916"/>
                </a:cubicBezTo>
                <a:cubicBezTo>
                  <a:pt x="9073" y="3117601"/>
                  <a:pt x="-20614" y="2922972"/>
                  <a:pt x="0" y="2763972"/>
                </a:cubicBezTo>
                <a:cubicBezTo>
                  <a:pt x="20614" y="2604972"/>
                  <a:pt x="5751" y="2418545"/>
                  <a:pt x="0" y="2116363"/>
                </a:cubicBezTo>
                <a:cubicBezTo>
                  <a:pt x="-5751" y="1814181"/>
                  <a:pt x="-23336" y="1771268"/>
                  <a:pt x="0" y="1604752"/>
                </a:cubicBezTo>
                <a:cubicBezTo>
                  <a:pt x="23336" y="1438236"/>
                  <a:pt x="-35446" y="1063211"/>
                  <a:pt x="0" y="594482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03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4A1D1-DD07-4DD2-A527-4B1F52D6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887973"/>
            <a:ext cx="9889067" cy="1325563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7E5B0F-5185-440A-8222-321C1D118A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092" y="2325880"/>
            <a:ext cx="9957816" cy="18288"/>
          </a:xfrm>
          <a:custGeom>
            <a:avLst/>
            <a:gdLst>
              <a:gd name="connsiteX0" fmla="*/ 0 w 9957816"/>
              <a:gd name="connsiteY0" fmla="*/ 0 h 18288"/>
              <a:gd name="connsiteX1" fmla="*/ 863011 w 9957816"/>
              <a:gd name="connsiteY1" fmla="*/ 0 h 18288"/>
              <a:gd name="connsiteX2" fmla="*/ 1327709 w 9957816"/>
              <a:gd name="connsiteY2" fmla="*/ 0 h 18288"/>
              <a:gd name="connsiteX3" fmla="*/ 2091141 w 9957816"/>
              <a:gd name="connsiteY3" fmla="*/ 0 h 18288"/>
              <a:gd name="connsiteX4" fmla="*/ 2555839 w 9957816"/>
              <a:gd name="connsiteY4" fmla="*/ 0 h 18288"/>
              <a:gd name="connsiteX5" fmla="*/ 3219694 w 9957816"/>
              <a:gd name="connsiteY5" fmla="*/ 0 h 18288"/>
              <a:gd name="connsiteX6" fmla="*/ 3983126 w 9957816"/>
              <a:gd name="connsiteY6" fmla="*/ 0 h 18288"/>
              <a:gd name="connsiteX7" fmla="*/ 4348246 w 9957816"/>
              <a:gd name="connsiteY7" fmla="*/ 0 h 18288"/>
              <a:gd name="connsiteX8" fmla="*/ 4713366 w 9957816"/>
              <a:gd name="connsiteY8" fmla="*/ 0 h 18288"/>
              <a:gd name="connsiteX9" fmla="*/ 5576377 w 9957816"/>
              <a:gd name="connsiteY9" fmla="*/ 0 h 18288"/>
              <a:gd name="connsiteX10" fmla="*/ 6240231 w 9957816"/>
              <a:gd name="connsiteY10" fmla="*/ 0 h 18288"/>
              <a:gd name="connsiteX11" fmla="*/ 6605351 w 9957816"/>
              <a:gd name="connsiteY11" fmla="*/ 0 h 18288"/>
              <a:gd name="connsiteX12" fmla="*/ 7269206 w 9957816"/>
              <a:gd name="connsiteY12" fmla="*/ 0 h 18288"/>
              <a:gd name="connsiteX13" fmla="*/ 8132216 w 9957816"/>
              <a:gd name="connsiteY13" fmla="*/ 0 h 18288"/>
              <a:gd name="connsiteX14" fmla="*/ 8696493 w 9957816"/>
              <a:gd name="connsiteY14" fmla="*/ 0 h 18288"/>
              <a:gd name="connsiteX15" fmla="*/ 9260769 w 9957816"/>
              <a:gd name="connsiteY15" fmla="*/ 0 h 18288"/>
              <a:gd name="connsiteX16" fmla="*/ 9957816 w 9957816"/>
              <a:gd name="connsiteY16" fmla="*/ 0 h 18288"/>
              <a:gd name="connsiteX17" fmla="*/ 9957816 w 9957816"/>
              <a:gd name="connsiteY17" fmla="*/ 18288 h 18288"/>
              <a:gd name="connsiteX18" fmla="*/ 9293962 w 9957816"/>
              <a:gd name="connsiteY18" fmla="*/ 18288 h 18288"/>
              <a:gd name="connsiteX19" fmla="*/ 8530529 w 9957816"/>
              <a:gd name="connsiteY19" fmla="*/ 18288 h 18288"/>
              <a:gd name="connsiteX20" fmla="*/ 7767096 w 9957816"/>
              <a:gd name="connsiteY20" fmla="*/ 18288 h 18288"/>
              <a:gd name="connsiteX21" fmla="*/ 7302398 w 9957816"/>
              <a:gd name="connsiteY21" fmla="*/ 18288 h 18288"/>
              <a:gd name="connsiteX22" fmla="*/ 6439388 w 9957816"/>
              <a:gd name="connsiteY22" fmla="*/ 18288 h 18288"/>
              <a:gd name="connsiteX23" fmla="*/ 5775533 w 9957816"/>
              <a:gd name="connsiteY23" fmla="*/ 18288 h 18288"/>
              <a:gd name="connsiteX24" fmla="*/ 5410413 w 9957816"/>
              <a:gd name="connsiteY24" fmla="*/ 18288 h 18288"/>
              <a:gd name="connsiteX25" fmla="*/ 4746559 w 9957816"/>
              <a:gd name="connsiteY25" fmla="*/ 18288 h 18288"/>
              <a:gd name="connsiteX26" fmla="*/ 4182283 w 9957816"/>
              <a:gd name="connsiteY26" fmla="*/ 18288 h 18288"/>
              <a:gd name="connsiteX27" fmla="*/ 3618006 w 9957816"/>
              <a:gd name="connsiteY27" fmla="*/ 18288 h 18288"/>
              <a:gd name="connsiteX28" fmla="*/ 3053730 w 9957816"/>
              <a:gd name="connsiteY28" fmla="*/ 18288 h 18288"/>
              <a:gd name="connsiteX29" fmla="*/ 2489454 w 9957816"/>
              <a:gd name="connsiteY29" fmla="*/ 18288 h 18288"/>
              <a:gd name="connsiteX30" fmla="*/ 1726021 w 9957816"/>
              <a:gd name="connsiteY30" fmla="*/ 18288 h 18288"/>
              <a:gd name="connsiteX31" fmla="*/ 1062167 w 9957816"/>
              <a:gd name="connsiteY31" fmla="*/ 18288 h 18288"/>
              <a:gd name="connsiteX32" fmla="*/ 697047 w 9957816"/>
              <a:gd name="connsiteY32" fmla="*/ 18288 h 18288"/>
              <a:gd name="connsiteX33" fmla="*/ 0 w 9957816"/>
              <a:gd name="connsiteY33" fmla="*/ 18288 h 18288"/>
              <a:gd name="connsiteX34" fmla="*/ 0 w 9957816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57816" h="18288" fill="none" extrusionOk="0">
                <a:moveTo>
                  <a:pt x="0" y="0"/>
                </a:moveTo>
                <a:cubicBezTo>
                  <a:pt x="258912" y="4528"/>
                  <a:pt x="602792" y="35413"/>
                  <a:pt x="863011" y="0"/>
                </a:cubicBezTo>
                <a:cubicBezTo>
                  <a:pt x="1123230" y="-35413"/>
                  <a:pt x="1110743" y="8950"/>
                  <a:pt x="1327709" y="0"/>
                </a:cubicBezTo>
                <a:cubicBezTo>
                  <a:pt x="1544675" y="-8950"/>
                  <a:pt x="1720121" y="-30004"/>
                  <a:pt x="2091141" y="0"/>
                </a:cubicBezTo>
                <a:cubicBezTo>
                  <a:pt x="2462161" y="30004"/>
                  <a:pt x="2325710" y="-22120"/>
                  <a:pt x="2555839" y="0"/>
                </a:cubicBezTo>
                <a:cubicBezTo>
                  <a:pt x="2785968" y="22120"/>
                  <a:pt x="2943172" y="14890"/>
                  <a:pt x="3219694" y="0"/>
                </a:cubicBezTo>
                <a:cubicBezTo>
                  <a:pt x="3496216" y="-14890"/>
                  <a:pt x="3789247" y="-1477"/>
                  <a:pt x="3983126" y="0"/>
                </a:cubicBezTo>
                <a:cubicBezTo>
                  <a:pt x="4177005" y="1477"/>
                  <a:pt x="4180112" y="16397"/>
                  <a:pt x="4348246" y="0"/>
                </a:cubicBezTo>
                <a:cubicBezTo>
                  <a:pt x="4516380" y="-16397"/>
                  <a:pt x="4601818" y="4117"/>
                  <a:pt x="4713366" y="0"/>
                </a:cubicBezTo>
                <a:cubicBezTo>
                  <a:pt x="4824914" y="-4117"/>
                  <a:pt x="5400642" y="663"/>
                  <a:pt x="5576377" y="0"/>
                </a:cubicBezTo>
                <a:cubicBezTo>
                  <a:pt x="5752112" y="-663"/>
                  <a:pt x="6036350" y="11452"/>
                  <a:pt x="6240231" y="0"/>
                </a:cubicBezTo>
                <a:cubicBezTo>
                  <a:pt x="6444112" y="-11452"/>
                  <a:pt x="6508667" y="-15154"/>
                  <a:pt x="6605351" y="0"/>
                </a:cubicBezTo>
                <a:cubicBezTo>
                  <a:pt x="6702035" y="15154"/>
                  <a:pt x="7096186" y="19291"/>
                  <a:pt x="7269206" y="0"/>
                </a:cubicBezTo>
                <a:cubicBezTo>
                  <a:pt x="7442227" y="-19291"/>
                  <a:pt x="7802902" y="39720"/>
                  <a:pt x="8132216" y="0"/>
                </a:cubicBezTo>
                <a:cubicBezTo>
                  <a:pt x="8461530" y="-39720"/>
                  <a:pt x="8551221" y="24341"/>
                  <a:pt x="8696493" y="0"/>
                </a:cubicBezTo>
                <a:cubicBezTo>
                  <a:pt x="8841765" y="-24341"/>
                  <a:pt x="9091257" y="15574"/>
                  <a:pt x="9260769" y="0"/>
                </a:cubicBezTo>
                <a:cubicBezTo>
                  <a:pt x="9430281" y="-15574"/>
                  <a:pt x="9809458" y="-15806"/>
                  <a:pt x="9957816" y="0"/>
                </a:cubicBezTo>
                <a:cubicBezTo>
                  <a:pt x="9958154" y="7640"/>
                  <a:pt x="9957366" y="11289"/>
                  <a:pt x="9957816" y="18288"/>
                </a:cubicBezTo>
                <a:cubicBezTo>
                  <a:pt x="9789958" y="23645"/>
                  <a:pt x="9437684" y="-10787"/>
                  <a:pt x="9293962" y="18288"/>
                </a:cubicBezTo>
                <a:cubicBezTo>
                  <a:pt x="9150240" y="47363"/>
                  <a:pt x="8858466" y="6899"/>
                  <a:pt x="8530529" y="18288"/>
                </a:cubicBezTo>
                <a:cubicBezTo>
                  <a:pt x="8202592" y="29677"/>
                  <a:pt x="8042036" y="-12845"/>
                  <a:pt x="7767096" y="18288"/>
                </a:cubicBezTo>
                <a:cubicBezTo>
                  <a:pt x="7492156" y="49421"/>
                  <a:pt x="7464764" y="38557"/>
                  <a:pt x="7302398" y="18288"/>
                </a:cubicBezTo>
                <a:cubicBezTo>
                  <a:pt x="7140032" y="-1981"/>
                  <a:pt x="6674139" y="-20177"/>
                  <a:pt x="6439388" y="18288"/>
                </a:cubicBezTo>
                <a:cubicBezTo>
                  <a:pt x="6204637" y="56753"/>
                  <a:pt x="6044763" y="2398"/>
                  <a:pt x="5775533" y="18288"/>
                </a:cubicBezTo>
                <a:cubicBezTo>
                  <a:pt x="5506303" y="34178"/>
                  <a:pt x="5528640" y="8636"/>
                  <a:pt x="5410413" y="18288"/>
                </a:cubicBezTo>
                <a:cubicBezTo>
                  <a:pt x="5292186" y="27940"/>
                  <a:pt x="4880771" y="-3659"/>
                  <a:pt x="4746559" y="18288"/>
                </a:cubicBezTo>
                <a:cubicBezTo>
                  <a:pt x="4612347" y="40235"/>
                  <a:pt x="4346390" y="46329"/>
                  <a:pt x="4182283" y="18288"/>
                </a:cubicBezTo>
                <a:cubicBezTo>
                  <a:pt x="4018176" y="-9753"/>
                  <a:pt x="3743247" y="40654"/>
                  <a:pt x="3618006" y="18288"/>
                </a:cubicBezTo>
                <a:cubicBezTo>
                  <a:pt x="3492765" y="-4078"/>
                  <a:pt x="3201495" y="15624"/>
                  <a:pt x="3053730" y="18288"/>
                </a:cubicBezTo>
                <a:cubicBezTo>
                  <a:pt x="2905965" y="20952"/>
                  <a:pt x="2770855" y="10382"/>
                  <a:pt x="2489454" y="18288"/>
                </a:cubicBezTo>
                <a:cubicBezTo>
                  <a:pt x="2208053" y="26194"/>
                  <a:pt x="1999579" y="12705"/>
                  <a:pt x="1726021" y="18288"/>
                </a:cubicBezTo>
                <a:cubicBezTo>
                  <a:pt x="1452463" y="23871"/>
                  <a:pt x="1261725" y="2423"/>
                  <a:pt x="1062167" y="18288"/>
                </a:cubicBezTo>
                <a:cubicBezTo>
                  <a:pt x="862609" y="34153"/>
                  <a:pt x="828837" y="34680"/>
                  <a:pt x="697047" y="18288"/>
                </a:cubicBezTo>
                <a:cubicBezTo>
                  <a:pt x="565257" y="1896"/>
                  <a:pt x="290333" y="-12656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9957816" h="18288" stroke="0" extrusionOk="0">
                <a:moveTo>
                  <a:pt x="0" y="0"/>
                </a:moveTo>
                <a:cubicBezTo>
                  <a:pt x="239894" y="-13568"/>
                  <a:pt x="444306" y="20490"/>
                  <a:pt x="564276" y="0"/>
                </a:cubicBezTo>
                <a:cubicBezTo>
                  <a:pt x="684246" y="-20490"/>
                  <a:pt x="829702" y="-16311"/>
                  <a:pt x="929396" y="0"/>
                </a:cubicBezTo>
                <a:cubicBezTo>
                  <a:pt x="1029090" y="16311"/>
                  <a:pt x="1434080" y="4599"/>
                  <a:pt x="1792407" y="0"/>
                </a:cubicBezTo>
                <a:cubicBezTo>
                  <a:pt x="2150734" y="-4599"/>
                  <a:pt x="2230922" y="-3217"/>
                  <a:pt x="2356683" y="0"/>
                </a:cubicBezTo>
                <a:cubicBezTo>
                  <a:pt x="2482444" y="3217"/>
                  <a:pt x="2727176" y="10118"/>
                  <a:pt x="2920959" y="0"/>
                </a:cubicBezTo>
                <a:cubicBezTo>
                  <a:pt x="3114742" y="-10118"/>
                  <a:pt x="3583268" y="6126"/>
                  <a:pt x="3783970" y="0"/>
                </a:cubicBezTo>
                <a:cubicBezTo>
                  <a:pt x="3984672" y="-6126"/>
                  <a:pt x="4119530" y="12121"/>
                  <a:pt x="4248668" y="0"/>
                </a:cubicBezTo>
                <a:cubicBezTo>
                  <a:pt x="4377806" y="-12121"/>
                  <a:pt x="4830370" y="39306"/>
                  <a:pt x="5111679" y="0"/>
                </a:cubicBezTo>
                <a:cubicBezTo>
                  <a:pt x="5392988" y="-39306"/>
                  <a:pt x="5595981" y="-37432"/>
                  <a:pt x="5974690" y="0"/>
                </a:cubicBezTo>
                <a:cubicBezTo>
                  <a:pt x="6353399" y="37432"/>
                  <a:pt x="6382398" y="-32218"/>
                  <a:pt x="6638544" y="0"/>
                </a:cubicBezTo>
                <a:cubicBezTo>
                  <a:pt x="6894690" y="32218"/>
                  <a:pt x="7107197" y="-8479"/>
                  <a:pt x="7501555" y="0"/>
                </a:cubicBezTo>
                <a:cubicBezTo>
                  <a:pt x="7895913" y="8479"/>
                  <a:pt x="7913370" y="-2556"/>
                  <a:pt x="8065831" y="0"/>
                </a:cubicBezTo>
                <a:cubicBezTo>
                  <a:pt x="8218292" y="2556"/>
                  <a:pt x="8391465" y="4509"/>
                  <a:pt x="8630107" y="0"/>
                </a:cubicBezTo>
                <a:cubicBezTo>
                  <a:pt x="8868749" y="-4509"/>
                  <a:pt x="9078381" y="-9348"/>
                  <a:pt x="9393540" y="0"/>
                </a:cubicBezTo>
                <a:cubicBezTo>
                  <a:pt x="9708699" y="9348"/>
                  <a:pt x="9789190" y="-16759"/>
                  <a:pt x="9957816" y="0"/>
                </a:cubicBezTo>
                <a:cubicBezTo>
                  <a:pt x="9957941" y="4395"/>
                  <a:pt x="9957741" y="9776"/>
                  <a:pt x="9957816" y="18288"/>
                </a:cubicBezTo>
                <a:cubicBezTo>
                  <a:pt x="9649812" y="40651"/>
                  <a:pt x="9486007" y="41594"/>
                  <a:pt x="9194383" y="18288"/>
                </a:cubicBezTo>
                <a:cubicBezTo>
                  <a:pt x="8902759" y="-5018"/>
                  <a:pt x="8744094" y="43814"/>
                  <a:pt x="8530529" y="18288"/>
                </a:cubicBezTo>
                <a:cubicBezTo>
                  <a:pt x="8316964" y="-7238"/>
                  <a:pt x="8282371" y="24093"/>
                  <a:pt x="8165409" y="18288"/>
                </a:cubicBezTo>
                <a:cubicBezTo>
                  <a:pt x="8048447" y="12483"/>
                  <a:pt x="7851788" y="12040"/>
                  <a:pt x="7700711" y="18288"/>
                </a:cubicBezTo>
                <a:cubicBezTo>
                  <a:pt x="7549634" y="24536"/>
                  <a:pt x="7127225" y="27915"/>
                  <a:pt x="6837700" y="18288"/>
                </a:cubicBezTo>
                <a:cubicBezTo>
                  <a:pt x="6548175" y="8661"/>
                  <a:pt x="6330711" y="50037"/>
                  <a:pt x="6173846" y="18288"/>
                </a:cubicBezTo>
                <a:cubicBezTo>
                  <a:pt x="6016981" y="-13461"/>
                  <a:pt x="5930031" y="15985"/>
                  <a:pt x="5709148" y="18288"/>
                </a:cubicBezTo>
                <a:cubicBezTo>
                  <a:pt x="5488265" y="20591"/>
                  <a:pt x="5372997" y="43097"/>
                  <a:pt x="5045293" y="18288"/>
                </a:cubicBezTo>
                <a:cubicBezTo>
                  <a:pt x="4717590" y="-6521"/>
                  <a:pt x="4829875" y="6803"/>
                  <a:pt x="4680174" y="18288"/>
                </a:cubicBezTo>
                <a:cubicBezTo>
                  <a:pt x="4530473" y="29773"/>
                  <a:pt x="4441300" y="27030"/>
                  <a:pt x="4315054" y="18288"/>
                </a:cubicBezTo>
                <a:cubicBezTo>
                  <a:pt x="4188808" y="9546"/>
                  <a:pt x="3846162" y="4446"/>
                  <a:pt x="3651199" y="18288"/>
                </a:cubicBezTo>
                <a:cubicBezTo>
                  <a:pt x="3456236" y="32130"/>
                  <a:pt x="3412656" y="-1324"/>
                  <a:pt x="3186501" y="18288"/>
                </a:cubicBezTo>
                <a:cubicBezTo>
                  <a:pt x="2960346" y="37900"/>
                  <a:pt x="2783091" y="19872"/>
                  <a:pt x="2423069" y="18288"/>
                </a:cubicBezTo>
                <a:cubicBezTo>
                  <a:pt x="2063047" y="16704"/>
                  <a:pt x="2066062" y="18692"/>
                  <a:pt x="1958370" y="18288"/>
                </a:cubicBezTo>
                <a:cubicBezTo>
                  <a:pt x="1850678" y="17884"/>
                  <a:pt x="1403255" y="47471"/>
                  <a:pt x="1194938" y="18288"/>
                </a:cubicBezTo>
                <a:cubicBezTo>
                  <a:pt x="986621" y="-10895"/>
                  <a:pt x="986435" y="4670"/>
                  <a:pt x="829818" y="18288"/>
                </a:cubicBezTo>
                <a:cubicBezTo>
                  <a:pt x="673201" y="31906"/>
                  <a:pt x="178831" y="-2639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8896-AA49-4FBF-8BB1-9480E622D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67" y="2607733"/>
            <a:ext cx="9889067" cy="3285067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r-CA" dirty="0"/>
              <a:t>Outiller et soutenir les Adolescents et les Jeunes Adultes (13-39 ans) atteints de cancer en favorisant leur autonomie afin d’améliorer leurs expériences et leur état de santé. 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284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16FCA4-AC16-7E52-9232-64EAC9D6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fr-CA" sz="7200"/>
              <a:t>Historique</a:t>
            </a:r>
            <a:endParaRPr lang="en-CA" sz="72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8B88F139-77D6-4453-2150-6D316169D0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764195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948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D4AE1-16C9-7543-7EEB-45F8902B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4600">
                <a:solidFill>
                  <a:schemeClr val="bg1"/>
                </a:solidFill>
              </a:rPr>
              <a:t>Impact du cancer sur les aja?</a:t>
            </a:r>
            <a:endParaRPr lang="en-CA" sz="4600">
              <a:solidFill>
                <a:schemeClr val="bg1"/>
              </a:solidFill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64C07644-2DCF-0E4E-E681-C2E0DA8EE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755820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8285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0A41E-E49B-51F0-B946-A976D723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fr-CA" sz="6600">
                <a:solidFill>
                  <a:schemeClr val="bg1"/>
                </a:solidFill>
              </a:rPr>
              <a:t>Notre présence</a:t>
            </a:r>
            <a:endParaRPr lang="en-CA" sz="6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783D2-1CEC-1D3F-318C-FED405420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25074"/>
            <a:ext cx="5687030" cy="58078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CA" dirty="0"/>
              <a:t>CUSM</a:t>
            </a:r>
          </a:p>
          <a:p>
            <a:pPr lvl="1">
              <a:lnSpc>
                <a:spcPct val="100000"/>
              </a:lnSpc>
            </a:pPr>
            <a:r>
              <a:rPr lang="fr-CA" sz="2800" dirty="0"/>
              <a:t>Centre de Cancer des Cèdres</a:t>
            </a:r>
          </a:p>
          <a:p>
            <a:pPr lvl="1">
              <a:lnSpc>
                <a:spcPct val="100000"/>
              </a:lnSpc>
            </a:pPr>
            <a:r>
              <a:rPr lang="fr-CA" sz="2800" dirty="0"/>
              <a:t>Royal Victoria</a:t>
            </a:r>
          </a:p>
          <a:p>
            <a:pPr lvl="1">
              <a:lnSpc>
                <a:spcPct val="100000"/>
              </a:lnSpc>
            </a:pPr>
            <a:r>
              <a:rPr lang="fr-CA" sz="2800" dirty="0"/>
              <a:t>Hôpital de </a:t>
            </a:r>
            <a:r>
              <a:rPr lang="fr-CA" sz="2800" dirty="0" err="1"/>
              <a:t>Montreal</a:t>
            </a:r>
            <a:r>
              <a:rPr lang="fr-CA" sz="2800" dirty="0"/>
              <a:t> pour enfants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fr-CA" sz="2800" dirty="0"/>
              <a:t>Hôpital Général Juif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fr-CA" sz="2800" dirty="0"/>
              <a:t>Hôpital Général </a:t>
            </a:r>
            <a:r>
              <a:rPr lang="fr-CA" sz="2800" dirty="0" err="1"/>
              <a:t>Lakeshore</a:t>
            </a:r>
            <a:endParaRPr lang="fr-CA" sz="2800" dirty="0"/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fr-CA" sz="2800" dirty="0"/>
              <a:t>Hôpital Neurologique de </a:t>
            </a:r>
            <a:r>
              <a:rPr lang="fr-CA" sz="2800" dirty="0" err="1"/>
              <a:t>Montreal</a:t>
            </a:r>
            <a:endParaRPr lang="fr-CA" sz="2800" dirty="0"/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fr-CA" sz="2800" dirty="0"/>
              <a:t>Hôpital St-</a:t>
            </a:r>
            <a:r>
              <a:rPr lang="fr-CA" sz="2800" dirty="0" err="1"/>
              <a:t>Marys</a:t>
            </a:r>
            <a:endParaRPr lang="fr-CA" sz="2800" dirty="0"/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CA" sz="2800" dirty="0"/>
              <a:t>Ste-Justine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CA" sz="2800" dirty="0"/>
              <a:t>CHUM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CA" sz="2800" dirty="0"/>
              <a:t>Maisonneuve-Rosemont</a:t>
            </a:r>
          </a:p>
        </p:txBody>
      </p:sp>
    </p:spTree>
    <p:extLst>
      <p:ext uri="{BB962C8B-B14F-4D97-AF65-F5344CB8AC3E}">
        <p14:creationId xmlns:p14="http://schemas.microsoft.com/office/powerpoint/2010/main" val="338311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FE75-C253-A1F7-914A-03A9F4E95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CA" sz="6600" dirty="0"/>
              <a:t>1. Sacs vo-</a:t>
            </a:r>
            <a:r>
              <a:rPr lang="fr-CA" sz="6600" dirty="0" err="1"/>
              <a:t>paks</a:t>
            </a:r>
            <a:endParaRPr lang="en-CA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AF432-3F51-DF58-CCDA-24FEA9748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36" y="2397766"/>
            <a:ext cx="6894575" cy="4178808"/>
          </a:xfrm>
        </p:spPr>
        <p:txBody>
          <a:bodyPr>
            <a:normAutofit/>
          </a:bodyPr>
          <a:lstStyle/>
          <a:p>
            <a:r>
              <a:rPr lang="fr-CA" sz="3200" dirty="0"/>
              <a:t>Offerts aux patients AJA (13-39 ANS) atteints de cancer le premier jour de traitement</a:t>
            </a:r>
          </a:p>
          <a:p>
            <a:pPr marL="0" indent="0">
              <a:buNone/>
            </a:pPr>
            <a:endParaRPr lang="fr-CA" sz="3200" dirty="0"/>
          </a:p>
          <a:p>
            <a:r>
              <a:rPr lang="fr-CA" sz="3200" dirty="0"/>
              <a:t>Chaque sac contient des articles pratiques pour un séjour à l’hôpital ainsi que des ressources pour aider les patients à naviguer dans le système de santé et accéder à des services. 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8C678-4694-EA53-288D-C221B04A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44768" y="6356350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B4CF1-6B22-173D-D914-6C0576AF2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69" b="-3"/>
          <a:stretch/>
        </p:blipFill>
        <p:spPr>
          <a:xfrm>
            <a:off x="8156454" y="-5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10" name="Picture 9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0BE419CB-FC5A-5C6D-C466-174C1D3F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9" r="-1" b="11138"/>
          <a:stretch/>
        </p:blipFill>
        <p:spPr>
          <a:xfrm>
            <a:off x="7182912" y="3769361"/>
            <a:ext cx="5009090" cy="3088646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408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7860B-F60D-E285-B971-91CD7A89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3" y="305438"/>
            <a:ext cx="3550967" cy="173736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4400"/>
              <a:t>2. Demandes spéciales ou en fin de vie</a:t>
            </a:r>
            <a:endParaRPr lang="en-CA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D88AC-FD9A-3A39-243C-B3556CE61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467" y="408492"/>
            <a:ext cx="3853669" cy="1737360"/>
          </a:xfrm>
        </p:spPr>
        <p:txBody>
          <a:bodyPr anchor="ctr">
            <a:normAutofit/>
          </a:bodyPr>
          <a:lstStyle/>
          <a:p>
            <a:r>
              <a:rPr lang="fr-CA" sz="2400">
                <a:effectLst/>
                <a:ea typeface="Calibri" panose="020F0502020204030204" pitchFamily="34" charset="0"/>
              </a:rPr>
              <a:t>Expériences spéciales offertes à des patients AJA en situation de crise, qui se dirigent vers les soins palliatifs ou qui y sont déjà</a:t>
            </a:r>
            <a:endParaRPr lang="en-CA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4FB5-8111-263A-4522-1CA89915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16" y="122876"/>
            <a:ext cx="1828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group of people posing for a photo in front of a large rocket&#10;&#10;Description automatically generated with low confidence">
            <a:extLst>
              <a:ext uri="{FF2B5EF4-FFF2-40B4-BE49-F238E27FC236}">
                <a16:creationId xmlns:a16="http://schemas.microsoft.com/office/drawing/2014/main" id="{88E23E3A-C808-A4C2-410D-CF587651B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62" r="9334"/>
          <a:stretch/>
        </p:blipFill>
        <p:spPr>
          <a:xfrm>
            <a:off x="8220991" y="10"/>
            <a:ext cx="3971013" cy="6857990"/>
          </a:xfrm>
          <a:custGeom>
            <a:avLst/>
            <a:gdLst/>
            <a:ahLst/>
            <a:cxnLst/>
            <a:rect l="l" t="t" r="r" b="b"/>
            <a:pathLst>
              <a:path w="3971013" h="6858000">
                <a:moveTo>
                  <a:pt x="18513" y="0"/>
                </a:moveTo>
                <a:lnTo>
                  <a:pt x="3971013" y="0"/>
                </a:lnTo>
                <a:lnTo>
                  <a:pt x="3971013" y="6858000"/>
                </a:lnTo>
                <a:lnTo>
                  <a:pt x="22197" y="6858000"/>
                </a:lnTo>
                <a:lnTo>
                  <a:pt x="39461" y="6496000"/>
                </a:lnTo>
                <a:cubicBezTo>
                  <a:pt x="42218" y="6252305"/>
                  <a:pt x="49706" y="6008102"/>
                  <a:pt x="26327" y="5765169"/>
                </a:cubicBezTo>
                <a:cubicBezTo>
                  <a:pt x="10435" y="5600589"/>
                  <a:pt x="16739" y="5436771"/>
                  <a:pt x="19628" y="5272319"/>
                </a:cubicBezTo>
                <a:cubicBezTo>
                  <a:pt x="22912" y="5087546"/>
                  <a:pt x="21336" y="4902649"/>
                  <a:pt x="21336" y="4717876"/>
                </a:cubicBezTo>
                <a:cubicBezTo>
                  <a:pt x="21073" y="4637491"/>
                  <a:pt x="25539" y="4557614"/>
                  <a:pt x="33156" y="4477610"/>
                </a:cubicBezTo>
                <a:cubicBezTo>
                  <a:pt x="44058" y="4361541"/>
                  <a:pt x="30924" y="4246106"/>
                  <a:pt x="13456" y="4131815"/>
                </a:cubicBezTo>
                <a:cubicBezTo>
                  <a:pt x="3106" y="4052179"/>
                  <a:pt x="-1280" y="3971920"/>
                  <a:pt x="322" y="3891675"/>
                </a:cubicBezTo>
                <a:cubicBezTo>
                  <a:pt x="191" y="3695601"/>
                  <a:pt x="9253" y="3499909"/>
                  <a:pt x="25670" y="3304343"/>
                </a:cubicBezTo>
                <a:cubicBezTo>
                  <a:pt x="29650" y="3232352"/>
                  <a:pt x="27851" y="3160183"/>
                  <a:pt x="20285" y="3088458"/>
                </a:cubicBezTo>
                <a:cubicBezTo>
                  <a:pt x="12720" y="3007476"/>
                  <a:pt x="15360" y="2925898"/>
                  <a:pt x="28165" y="2845525"/>
                </a:cubicBezTo>
                <a:cubicBezTo>
                  <a:pt x="44320" y="2750282"/>
                  <a:pt x="37097" y="2655039"/>
                  <a:pt x="31187" y="2559796"/>
                </a:cubicBezTo>
                <a:cubicBezTo>
                  <a:pt x="15032" y="2298322"/>
                  <a:pt x="-4669" y="2036848"/>
                  <a:pt x="8465" y="1774485"/>
                </a:cubicBezTo>
                <a:cubicBezTo>
                  <a:pt x="11223" y="1718482"/>
                  <a:pt x="23306" y="1663876"/>
                  <a:pt x="28297" y="1608255"/>
                </a:cubicBezTo>
                <a:cubicBezTo>
                  <a:pt x="42876" y="1446595"/>
                  <a:pt x="25801" y="1285571"/>
                  <a:pt x="18841" y="1124293"/>
                </a:cubicBezTo>
                <a:cubicBezTo>
                  <a:pt x="8833" y="945807"/>
                  <a:pt x="10855" y="766877"/>
                  <a:pt x="24882" y="588646"/>
                </a:cubicBezTo>
                <a:cubicBezTo>
                  <a:pt x="42481" y="395112"/>
                  <a:pt x="36834" y="201070"/>
                  <a:pt x="21862" y="7282"/>
                </a:cubicBezTo>
                <a:close/>
              </a:path>
            </a:pathLst>
          </a:custGeom>
        </p:spPr>
      </p:pic>
      <p:pic>
        <p:nvPicPr>
          <p:cNvPr id="14" name="Picture 13" descr="A picture containing outdoor, sky, nature">
            <a:extLst>
              <a:ext uri="{FF2B5EF4-FFF2-40B4-BE49-F238E27FC236}">
                <a16:creationId xmlns:a16="http://schemas.microsoft.com/office/drawing/2014/main" id="{63E42F36-03BF-BA7A-AA37-C7A43D321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26" r="2" b="1244"/>
          <a:stretch/>
        </p:blipFill>
        <p:spPr>
          <a:xfrm>
            <a:off x="-3" y="2647539"/>
            <a:ext cx="4005808" cy="4210462"/>
          </a:xfrm>
          <a:custGeom>
            <a:avLst/>
            <a:gdLst/>
            <a:ahLst/>
            <a:cxnLst/>
            <a:rect l="l" t="t" r="r" b="b"/>
            <a:pathLst>
              <a:path w="4005808" h="4210462">
                <a:moveTo>
                  <a:pt x="376188" y="530"/>
                </a:moveTo>
                <a:cubicBezTo>
                  <a:pt x="419226" y="1433"/>
                  <a:pt x="462293" y="3521"/>
                  <a:pt x="505392" y="7000"/>
                </a:cubicBezTo>
                <a:cubicBezTo>
                  <a:pt x="709456" y="23448"/>
                  <a:pt x="914026" y="40276"/>
                  <a:pt x="1118470" y="25093"/>
                </a:cubicBezTo>
                <a:cubicBezTo>
                  <a:pt x="1270081" y="15287"/>
                  <a:pt x="1422134" y="14401"/>
                  <a:pt x="1573846" y="22436"/>
                </a:cubicBezTo>
                <a:cubicBezTo>
                  <a:pt x="1655294" y="26611"/>
                  <a:pt x="1738008" y="26864"/>
                  <a:pt x="1819964" y="22436"/>
                </a:cubicBezTo>
                <a:cubicBezTo>
                  <a:pt x="1994006" y="13199"/>
                  <a:pt x="2168050" y="4722"/>
                  <a:pt x="2342473" y="11302"/>
                </a:cubicBezTo>
                <a:cubicBezTo>
                  <a:pt x="2451788" y="15350"/>
                  <a:pt x="2561230" y="16489"/>
                  <a:pt x="2670545" y="18261"/>
                </a:cubicBezTo>
                <a:cubicBezTo>
                  <a:pt x="3033072" y="24460"/>
                  <a:pt x="3395599" y="-4767"/>
                  <a:pt x="3758126" y="21171"/>
                </a:cubicBezTo>
                <a:cubicBezTo>
                  <a:pt x="3802143" y="24334"/>
                  <a:pt x="3846176" y="26082"/>
                  <a:pt x="3890219" y="26831"/>
                </a:cubicBezTo>
                <a:lnTo>
                  <a:pt x="3981519" y="26603"/>
                </a:lnTo>
                <a:lnTo>
                  <a:pt x="3973645" y="344534"/>
                </a:lnTo>
                <a:cubicBezTo>
                  <a:pt x="3972047" y="410933"/>
                  <a:pt x="3968585" y="477836"/>
                  <a:pt x="3980701" y="543605"/>
                </a:cubicBezTo>
                <a:cubicBezTo>
                  <a:pt x="4011056" y="707650"/>
                  <a:pt x="4010391" y="872325"/>
                  <a:pt x="3997077" y="1037503"/>
                </a:cubicBezTo>
                <a:cubicBezTo>
                  <a:pt x="3983763" y="1209234"/>
                  <a:pt x="3960464" y="1380335"/>
                  <a:pt x="3969384" y="1553199"/>
                </a:cubicBezTo>
                <a:cubicBezTo>
                  <a:pt x="3974577" y="1650844"/>
                  <a:pt x="3982697" y="1748238"/>
                  <a:pt x="3982697" y="1846135"/>
                </a:cubicBezTo>
                <a:cubicBezTo>
                  <a:pt x="3985494" y="2316220"/>
                  <a:pt x="3978038" y="2786809"/>
                  <a:pt x="3989488" y="3257273"/>
                </a:cubicBezTo>
                <a:cubicBezTo>
                  <a:pt x="3992550" y="3379361"/>
                  <a:pt x="3978571" y="3500821"/>
                  <a:pt x="3976174" y="3622656"/>
                </a:cubicBezTo>
                <a:cubicBezTo>
                  <a:pt x="3973379" y="3771582"/>
                  <a:pt x="3981517" y="3920366"/>
                  <a:pt x="3983233" y="4069220"/>
                </a:cubicBezTo>
                <a:lnTo>
                  <a:pt x="3982220" y="4210462"/>
                </a:lnTo>
                <a:lnTo>
                  <a:pt x="0" y="4210462"/>
                </a:lnTo>
                <a:lnTo>
                  <a:pt x="0" y="18056"/>
                </a:lnTo>
                <a:lnTo>
                  <a:pt x="247162" y="1164"/>
                </a:lnTo>
                <a:cubicBezTo>
                  <a:pt x="290142" y="-93"/>
                  <a:pt x="333150" y="-374"/>
                  <a:pt x="376188" y="530"/>
                </a:cubicBezTo>
                <a:close/>
              </a:path>
            </a:pathLst>
          </a:custGeom>
        </p:spPr>
      </p:pic>
      <p:pic>
        <p:nvPicPr>
          <p:cNvPr id="12" name="Picture 11" descr="A person wearing headphones and holding up a peace sign">
            <a:extLst>
              <a:ext uri="{FF2B5EF4-FFF2-40B4-BE49-F238E27FC236}">
                <a16:creationId xmlns:a16="http://schemas.microsoft.com/office/drawing/2014/main" id="{7DF29A23-763B-D1F4-0543-C9754E7AC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8" r="3" b="12238"/>
          <a:stretch/>
        </p:blipFill>
        <p:spPr>
          <a:xfrm>
            <a:off x="4184952" y="2651986"/>
            <a:ext cx="3853669" cy="4206014"/>
          </a:xfrm>
          <a:custGeom>
            <a:avLst/>
            <a:gdLst/>
            <a:ahLst/>
            <a:cxnLst/>
            <a:rect l="l" t="t" r="r" b="b"/>
            <a:pathLst>
              <a:path w="3853669" h="4206014">
                <a:moveTo>
                  <a:pt x="1235296" y="295"/>
                </a:moveTo>
                <a:cubicBezTo>
                  <a:pt x="1299862" y="742"/>
                  <a:pt x="1364432" y="2616"/>
                  <a:pt x="1429001" y="6475"/>
                </a:cubicBezTo>
                <a:cubicBezTo>
                  <a:pt x="1608111" y="17483"/>
                  <a:pt x="1786587" y="27478"/>
                  <a:pt x="1966205" y="17483"/>
                </a:cubicBezTo>
                <a:cubicBezTo>
                  <a:pt x="2291490" y="-610"/>
                  <a:pt x="2616650" y="12801"/>
                  <a:pt x="2941556" y="27731"/>
                </a:cubicBezTo>
                <a:cubicBezTo>
                  <a:pt x="3034556" y="33868"/>
                  <a:pt x="3127936" y="30389"/>
                  <a:pt x="3220227" y="17356"/>
                </a:cubicBezTo>
                <a:cubicBezTo>
                  <a:pt x="3332469" y="566"/>
                  <a:pt x="3446205" y="-4065"/>
                  <a:pt x="3559446" y="3565"/>
                </a:cubicBezTo>
                <a:cubicBezTo>
                  <a:pt x="3621197" y="6981"/>
                  <a:pt x="3682949" y="9796"/>
                  <a:pt x="3744732" y="11599"/>
                </a:cubicBezTo>
                <a:lnTo>
                  <a:pt x="3843927" y="12648"/>
                </a:lnTo>
                <a:lnTo>
                  <a:pt x="3847280" y="97884"/>
                </a:lnTo>
                <a:cubicBezTo>
                  <a:pt x="3847723" y="161760"/>
                  <a:pt x="3845523" y="225668"/>
                  <a:pt x="3838956" y="289672"/>
                </a:cubicBezTo>
                <a:cubicBezTo>
                  <a:pt x="3829500" y="380723"/>
                  <a:pt x="3838299" y="472283"/>
                  <a:pt x="3843553" y="563590"/>
                </a:cubicBezTo>
                <a:cubicBezTo>
                  <a:pt x="3850383" y="658884"/>
                  <a:pt x="3850383" y="754533"/>
                  <a:pt x="3843553" y="849827"/>
                </a:cubicBezTo>
                <a:cubicBezTo>
                  <a:pt x="3836698" y="936943"/>
                  <a:pt x="3838326" y="1024477"/>
                  <a:pt x="3848413" y="1111301"/>
                </a:cubicBezTo>
                <a:cubicBezTo>
                  <a:pt x="3859446" y="1212894"/>
                  <a:pt x="3850908" y="1314486"/>
                  <a:pt x="3842896" y="1416079"/>
                </a:cubicBezTo>
                <a:cubicBezTo>
                  <a:pt x="3828580" y="1594882"/>
                  <a:pt x="3835016" y="1773558"/>
                  <a:pt x="3845524" y="1951980"/>
                </a:cubicBezTo>
                <a:cubicBezTo>
                  <a:pt x="3852248" y="2074819"/>
                  <a:pt x="3848557" y="2197986"/>
                  <a:pt x="3834491" y="2320253"/>
                </a:cubicBezTo>
                <a:cubicBezTo>
                  <a:pt x="3829500" y="2368890"/>
                  <a:pt x="3830419" y="2417655"/>
                  <a:pt x="3829500" y="2466420"/>
                </a:cubicBezTo>
                <a:cubicBezTo>
                  <a:pt x="3829237" y="2475817"/>
                  <a:pt x="3835148" y="2486737"/>
                  <a:pt x="3824509" y="2494611"/>
                </a:cubicBezTo>
                <a:lnTo>
                  <a:pt x="3824509" y="2507310"/>
                </a:lnTo>
                <a:cubicBezTo>
                  <a:pt x="3836199" y="2514295"/>
                  <a:pt x="3830157" y="2525724"/>
                  <a:pt x="3831076" y="2534868"/>
                </a:cubicBezTo>
                <a:cubicBezTo>
                  <a:pt x="3846587" y="2709975"/>
                  <a:pt x="3848925" y="2885933"/>
                  <a:pt x="3838037" y="3061371"/>
                </a:cubicBezTo>
                <a:cubicBezTo>
                  <a:pt x="3830025" y="3222903"/>
                  <a:pt x="3838299" y="3384181"/>
                  <a:pt x="3848019" y="3545587"/>
                </a:cubicBezTo>
                <a:cubicBezTo>
                  <a:pt x="3859577" y="3737470"/>
                  <a:pt x="3841190" y="3929226"/>
                  <a:pt x="3838431" y="4121108"/>
                </a:cubicBezTo>
                <a:lnTo>
                  <a:pt x="3842747" y="4206014"/>
                </a:lnTo>
                <a:lnTo>
                  <a:pt x="14889" y="4206014"/>
                </a:lnTo>
                <a:lnTo>
                  <a:pt x="4614" y="4074530"/>
                </a:lnTo>
                <a:cubicBezTo>
                  <a:pt x="-2438" y="3939449"/>
                  <a:pt x="-17" y="3804083"/>
                  <a:pt x="2779" y="3668860"/>
                </a:cubicBezTo>
                <a:cubicBezTo>
                  <a:pt x="6108" y="3513760"/>
                  <a:pt x="16626" y="3358787"/>
                  <a:pt x="20753" y="3203688"/>
                </a:cubicBezTo>
                <a:cubicBezTo>
                  <a:pt x="26611" y="2980175"/>
                  <a:pt x="3445" y="2756786"/>
                  <a:pt x="11301" y="2435122"/>
                </a:cubicBezTo>
                <a:cubicBezTo>
                  <a:pt x="20886" y="2257093"/>
                  <a:pt x="14495" y="1981542"/>
                  <a:pt x="15162" y="1704859"/>
                </a:cubicBezTo>
                <a:cubicBezTo>
                  <a:pt x="15960" y="1518386"/>
                  <a:pt x="5442" y="1332167"/>
                  <a:pt x="6374" y="1145821"/>
                </a:cubicBezTo>
                <a:cubicBezTo>
                  <a:pt x="7040" y="1008614"/>
                  <a:pt x="20620" y="872036"/>
                  <a:pt x="26212" y="735205"/>
                </a:cubicBezTo>
                <a:cubicBezTo>
                  <a:pt x="31071" y="568062"/>
                  <a:pt x="26265" y="400779"/>
                  <a:pt x="11833" y="234126"/>
                </a:cubicBezTo>
                <a:cubicBezTo>
                  <a:pt x="8405" y="188075"/>
                  <a:pt x="6898" y="142008"/>
                  <a:pt x="6568" y="95932"/>
                </a:cubicBezTo>
                <a:lnTo>
                  <a:pt x="7595" y="16505"/>
                </a:lnTo>
                <a:lnTo>
                  <a:pt x="101764" y="13434"/>
                </a:lnTo>
                <a:cubicBezTo>
                  <a:pt x="183845" y="10777"/>
                  <a:pt x="266180" y="5336"/>
                  <a:pt x="347881" y="13434"/>
                </a:cubicBezTo>
                <a:cubicBezTo>
                  <a:pt x="449762" y="23063"/>
                  <a:pt x="552224" y="25188"/>
                  <a:pt x="654421" y="19760"/>
                </a:cubicBezTo>
                <a:cubicBezTo>
                  <a:pt x="847939" y="10461"/>
                  <a:pt x="1041600" y="-1045"/>
                  <a:pt x="1235296" y="2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609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C7ED-0573-33AC-182F-47E0B5F66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95528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 err="1"/>
              <a:t>Demandes</a:t>
            </a:r>
            <a:r>
              <a:rPr lang="en-US" sz="6000" dirty="0"/>
              <a:t> </a:t>
            </a:r>
            <a:r>
              <a:rPr lang="en-US" sz="6000" dirty="0" err="1"/>
              <a:t>spéciales</a:t>
            </a:r>
            <a:endParaRPr lang="en-US" sz="2800" dirty="0">
              <a:latin typeface="+mn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AF22A7-1152-1C44-A470-3B09103E6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1" r="-3" b="30371"/>
          <a:stretch/>
        </p:blipFill>
        <p:spPr>
          <a:xfrm>
            <a:off x="640081" y="2665140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630394" y="88"/>
                </a:moveTo>
                <a:cubicBezTo>
                  <a:pt x="694916" y="-651"/>
                  <a:pt x="759405" y="3256"/>
                  <a:pt x="823565" y="14026"/>
                </a:cubicBezTo>
                <a:cubicBezTo>
                  <a:pt x="965677" y="37078"/>
                  <a:pt x="1110037" y="43118"/>
                  <a:pt x="1253579" y="32022"/>
                </a:cubicBezTo>
                <a:cubicBezTo>
                  <a:pt x="1395167" y="22301"/>
                  <a:pt x="1537016" y="21644"/>
                  <a:pt x="1678997" y="24402"/>
                </a:cubicBezTo>
                <a:cubicBezTo>
                  <a:pt x="1807056" y="26898"/>
                  <a:pt x="1935246" y="26504"/>
                  <a:pt x="2063305" y="19411"/>
                </a:cubicBezTo>
                <a:cubicBezTo>
                  <a:pt x="2207124" y="11268"/>
                  <a:pt x="2350943" y="4307"/>
                  <a:pt x="2494633" y="20463"/>
                </a:cubicBezTo>
                <a:cubicBezTo>
                  <a:pt x="2619683" y="36013"/>
                  <a:pt x="2745574" y="43775"/>
                  <a:pt x="2871584" y="43709"/>
                </a:cubicBezTo>
                <a:cubicBezTo>
                  <a:pt x="3038652" y="41871"/>
                  <a:pt x="3205324" y="28869"/>
                  <a:pt x="3372130" y="21382"/>
                </a:cubicBezTo>
                <a:cubicBezTo>
                  <a:pt x="3600928" y="11137"/>
                  <a:pt x="3829857" y="2337"/>
                  <a:pt x="4058787" y="18098"/>
                </a:cubicBezTo>
                <a:cubicBezTo>
                  <a:pt x="4217054" y="29526"/>
                  <a:pt x="4375321" y="40033"/>
                  <a:pt x="4534246" y="31233"/>
                </a:cubicBezTo>
                <a:cubicBezTo>
                  <a:pt x="4646411" y="25059"/>
                  <a:pt x="4758709" y="16128"/>
                  <a:pt x="4871138" y="22039"/>
                </a:cubicBezTo>
                <a:lnTo>
                  <a:pt x="5012876" y="26608"/>
                </a:lnTo>
                <a:lnTo>
                  <a:pt x="5012876" y="26747"/>
                </a:lnTo>
                <a:lnTo>
                  <a:pt x="5028853" y="27123"/>
                </a:lnTo>
                <a:lnTo>
                  <a:pt x="5088657" y="29050"/>
                </a:lnTo>
                <a:lnTo>
                  <a:pt x="5114033" y="28660"/>
                </a:lnTo>
                <a:lnTo>
                  <a:pt x="5114033" y="27250"/>
                </a:lnTo>
                <a:lnTo>
                  <a:pt x="5284938" y="21923"/>
                </a:lnTo>
                <a:lnTo>
                  <a:pt x="5358186" y="22130"/>
                </a:lnTo>
                <a:lnTo>
                  <a:pt x="5362767" y="198508"/>
                </a:lnTo>
                <a:cubicBezTo>
                  <a:pt x="5373003" y="379474"/>
                  <a:pt x="5349645" y="559126"/>
                  <a:pt x="5337572" y="739042"/>
                </a:cubicBezTo>
                <a:cubicBezTo>
                  <a:pt x="5329015" y="887933"/>
                  <a:pt x="5329986" y="1037233"/>
                  <a:pt x="5340458" y="1186008"/>
                </a:cubicBezTo>
                <a:cubicBezTo>
                  <a:pt x="5355680" y="1432455"/>
                  <a:pt x="5357780" y="1678904"/>
                  <a:pt x="5349251" y="1925615"/>
                </a:cubicBezTo>
                <a:cubicBezTo>
                  <a:pt x="5345051" y="2048445"/>
                  <a:pt x="5346757" y="2171145"/>
                  <a:pt x="5352007" y="2293844"/>
                </a:cubicBezTo>
                <a:cubicBezTo>
                  <a:pt x="5364211" y="2575199"/>
                  <a:pt x="5350562" y="2856292"/>
                  <a:pt x="5346495" y="3137517"/>
                </a:cubicBezTo>
                <a:cubicBezTo>
                  <a:pt x="5344921" y="3244599"/>
                  <a:pt x="5345182" y="3351683"/>
                  <a:pt x="5351087" y="3458635"/>
                </a:cubicBezTo>
                <a:cubicBezTo>
                  <a:pt x="5357649" y="3579825"/>
                  <a:pt x="5359519" y="3701015"/>
                  <a:pt x="5358813" y="3822205"/>
                </a:cubicBezTo>
                <a:lnTo>
                  <a:pt x="5358074" y="3857001"/>
                </a:lnTo>
                <a:lnTo>
                  <a:pt x="5118462" y="3843392"/>
                </a:lnTo>
                <a:cubicBezTo>
                  <a:pt x="5035866" y="3841379"/>
                  <a:pt x="4953191" y="3842037"/>
                  <a:pt x="4870592" y="3845370"/>
                </a:cubicBezTo>
                <a:cubicBezTo>
                  <a:pt x="4704245" y="3852194"/>
                  <a:pt x="4538043" y="3870828"/>
                  <a:pt x="4371404" y="3855213"/>
                </a:cubicBezTo>
                <a:cubicBezTo>
                  <a:pt x="4084590" y="3828048"/>
                  <a:pt x="3798799" y="3856393"/>
                  <a:pt x="3512714" y="3865448"/>
                </a:cubicBezTo>
                <a:cubicBezTo>
                  <a:pt x="3291553" y="3873720"/>
                  <a:pt x="3069997" y="3867668"/>
                  <a:pt x="2849798" y="3847339"/>
                </a:cubicBezTo>
                <a:cubicBezTo>
                  <a:pt x="2633967" y="3827364"/>
                  <a:pt x="2416331" y="3829390"/>
                  <a:pt x="2201012" y="3853375"/>
                </a:cubicBezTo>
                <a:cubicBezTo>
                  <a:pt x="2104727" y="3861664"/>
                  <a:pt x="2007787" y="3862013"/>
                  <a:pt x="1911432" y="3854425"/>
                </a:cubicBezTo>
                <a:cubicBezTo>
                  <a:pt x="1757959" y="3845281"/>
                  <a:pt x="1603920" y="3847431"/>
                  <a:pt x="1450841" y="3860855"/>
                </a:cubicBezTo>
                <a:cubicBezTo>
                  <a:pt x="1249680" y="3879096"/>
                  <a:pt x="1047937" y="3865973"/>
                  <a:pt x="846628" y="3859280"/>
                </a:cubicBezTo>
                <a:cubicBezTo>
                  <a:pt x="695138" y="3854293"/>
                  <a:pt x="543792" y="3851275"/>
                  <a:pt x="392303" y="3855999"/>
                </a:cubicBezTo>
                <a:lnTo>
                  <a:pt x="32261" y="3854308"/>
                </a:lnTo>
                <a:lnTo>
                  <a:pt x="34911" y="3690584"/>
                </a:lnTo>
                <a:cubicBezTo>
                  <a:pt x="38062" y="3489893"/>
                  <a:pt x="38062" y="3289333"/>
                  <a:pt x="14026" y="3089431"/>
                </a:cubicBezTo>
                <a:cubicBezTo>
                  <a:pt x="-1603" y="2960846"/>
                  <a:pt x="-7514" y="2831212"/>
                  <a:pt x="14026" y="2702890"/>
                </a:cubicBezTo>
                <a:cubicBezTo>
                  <a:pt x="37078" y="2560779"/>
                  <a:pt x="43118" y="2416419"/>
                  <a:pt x="32022" y="2272877"/>
                </a:cubicBezTo>
                <a:cubicBezTo>
                  <a:pt x="22301" y="2131289"/>
                  <a:pt x="21645" y="1989440"/>
                  <a:pt x="24402" y="1847459"/>
                </a:cubicBezTo>
                <a:cubicBezTo>
                  <a:pt x="26898" y="1719400"/>
                  <a:pt x="26504" y="1591210"/>
                  <a:pt x="19411" y="1463151"/>
                </a:cubicBezTo>
                <a:cubicBezTo>
                  <a:pt x="11268" y="1319332"/>
                  <a:pt x="4307" y="1175513"/>
                  <a:pt x="20463" y="1031823"/>
                </a:cubicBezTo>
                <a:cubicBezTo>
                  <a:pt x="36013" y="906773"/>
                  <a:pt x="43775" y="780882"/>
                  <a:pt x="43709" y="654872"/>
                </a:cubicBezTo>
                <a:cubicBezTo>
                  <a:pt x="41871" y="487804"/>
                  <a:pt x="28869" y="321131"/>
                  <a:pt x="21382" y="154326"/>
                </a:cubicBezTo>
                <a:lnTo>
                  <a:pt x="17843" y="47674"/>
                </a:lnTo>
                <a:lnTo>
                  <a:pt x="23680" y="47831"/>
                </a:lnTo>
                <a:lnTo>
                  <a:pt x="124492" y="34674"/>
                </a:lnTo>
                <a:lnTo>
                  <a:pt x="136744" y="34663"/>
                </a:lnTo>
                <a:cubicBezTo>
                  <a:pt x="236958" y="32054"/>
                  <a:pt x="337073" y="26044"/>
                  <a:pt x="437024" y="14026"/>
                </a:cubicBezTo>
                <a:cubicBezTo>
                  <a:pt x="501317" y="6212"/>
                  <a:pt x="565872" y="827"/>
                  <a:pt x="630394" y="88"/>
                </a:cubicBezTo>
                <a:close/>
              </a:path>
            </a:pathLst>
          </a:custGeom>
        </p:spPr>
      </p:pic>
      <p:pic>
        <p:nvPicPr>
          <p:cNvPr id="9" name="Picture 8" descr="A picture containing sky, outdoor, road, person&#10;&#10;Description automatically generated">
            <a:extLst>
              <a:ext uri="{FF2B5EF4-FFF2-40B4-BE49-F238E27FC236}">
                <a16:creationId xmlns:a16="http://schemas.microsoft.com/office/drawing/2014/main" id="{94EFE663-1B17-0837-79B6-5EB09B993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3821"/>
          <a:stretch/>
        </p:blipFill>
        <p:spPr>
          <a:xfrm>
            <a:off x="6183577" y="2665139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4216506" y="721"/>
                </a:moveTo>
                <a:cubicBezTo>
                  <a:pt x="4317251" y="2558"/>
                  <a:pt x="4418014" y="7511"/>
                  <a:pt x="4518668" y="10858"/>
                </a:cubicBezTo>
                <a:cubicBezTo>
                  <a:pt x="4670159" y="15845"/>
                  <a:pt x="4821504" y="18863"/>
                  <a:pt x="4972994" y="14139"/>
                </a:cubicBezTo>
                <a:lnTo>
                  <a:pt x="5333035" y="15830"/>
                </a:lnTo>
                <a:lnTo>
                  <a:pt x="5330386" y="179554"/>
                </a:lnTo>
                <a:cubicBezTo>
                  <a:pt x="5327234" y="380245"/>
                  <a:pt x="5327234" y="580805"/>
                  <a:pt x="5351270" y="780707"/>
                </a:cubicBezTo>
                <a:cubicBezTo>
                  <a:pt x="5366899" y="909292"/>
                  <a:pt x="5372810" y="1038926"/>
                  <a:pt x="5351270" y="1167248"/>
                </a:cubicBezTo>
                <a:cubicBezTo>
                  <a:pt x="5328218" y="1309360"/>
                  <a:pt x="5322178" y="1453719"/>
                  <a:pt x="5333275" y="1597262"/>
                </a:cubicBezTo>
                <a:cubicBezTo>
                  <a:pt x="5342995" y="1738849"/>
                  <a:pt x="5343652" y="1880698"/>
                  <a:pt x="5340894" y="2022680"/>
                </a:cubicBezTo>
                <a:cubicBezTo>
                  <a:pt x="5338398" y="2150738"/>
                  <a:pt x="5338792" y="2278928"/>
                  <a:pt x="5345885" y="2406987"/>
                </a:cubicBezTo>
                <a:cubicBezTo>
                  <a:pt x="5354028" y="2550806"/>
                  <a:pt x="5360989" y="2694626"/>
                  <a:pt x="5344833" y="2838315"/>
                </a:cubicBezTo>
                <a:cubicBezTo>
                  <a:pt x="5329283" y="2963365"/>
                  <a:pt x="5321521" y="3089257"/>
                  <a:pt x="5321587" y="3215266"/>
                </a:cubicBezTo>
                <a:cubicBezTo>
                  <a:pt x="5323425" y="3382334"/>
                  <a:pt x="5336427" y="3549007"/>
                  <a:pt x="5343914" y="3715812"/>
                </a:cubicBezTo>
                <a:lnTo>
                  <a:pt x="5347454" y="3822464"/>
                </a:lnTo>
                <a:lnTo>
                  <a:pt x="5341616" y="3822307"/>
                </a:lnTo>
                <a:lnTo>
                  <a:pt x="5240804" y="3835465"/>
                </a:lnTo>
                <a:lnTo>
                  <a:pt x="5228552" y="3835475"/>
                </a:lnTo>
                <a:cubicBezTo>
                  <a:pt x="5128338" y="3838085"/>
                  <a:pt x="5028223" y="3844094"/>
                  <a:pt x="4928272" y="3856112"/>
                </a:cubicBezTo>
                <a:cubicBezTo>
                  <a:pt x="4863979" y="3863926"/>
                  <a:pt x="4799424" y="3869311"/>
                  <a:pt x="4734902" y="3870050"/>
                </a:cubicBezTo>
                <a:cubicBezTo>
                  <a:pt x="4670380" y="3870790"/>
                  <a:pt x="4605891" y="3866882"/>
                  <a:pt x="4541731" y="3856112"/>
                </a:cubicBezTo>
                <a:cubicBezTo>
                  <a:pt x="4399619" y="3833061"/>
                  <a:pt x="4255260" y="3827020"/>
                  <a:pt x="4111717" y="3838117"/>
                </a:cubicBezTo>
                <a:cubicBezTo>
                  <a:pt x="3970129" y="3847837"/>
                  <a:pt x="3828280" y="3848494"/>
                  <a:pt x="3686299" y="3845736"/>
                </a:cubicBezTo>
                <a:cubicBezTo>
                  <a:pt x="3558240" y="3843240"/>
                  <a:pt x="3430050" y="3843634"/>
                  <a:pt x="3301991" y="3850727"/>
                </a:cubicBezTo>
                <a:cubicBezTo>
                  <a:pt x="3158172" y="3858870"/>
                  <a:pt x="3014353" y="3865832"/>
                  <a:pt x="2870663" y="3849676"/>
                </a:cubicBezTo>
                <a:cubicBezTo>
                  <a:pt x="2745614" y="3834126"/>
                  <a:pt x="2619722" y="3826364"/>
                  <a:pt x="2493712" y="3826430"/>
                </a:cubicBezTo>
                <a:cubicBezTo>
                  <a:pt x="2326644" y="3828267"/>
                  <a:pt x="2159972" y="3841269"/>
                  <a:pt x="1993167" y="3848757"/>
                </a:cubicBezTo>
                <a:cubicBezTo>
                  <a:pt x="1764368" y="3859001"/>
                  <a:pt x="1535439" y="3867801"/>
                  <a:pt x="1306509" y="3852040"/>
                </a:cubicBezTo>
                <a:cubicBezTo>
                  <a:pt x="1148242" y="3840613"/>
                  <a:pt x="989976" y="3830106"/>
                  <a:pt x="831051" y="3838906"/>
                </a:cubicBezTo>
                <a:cubicBezTo>
                  <a:pt x="718885" y="3845080"/>
                  <a:pt x="606587" y="3854010"/>
                  <a:pt x="494158" y="3848099"/>
                </a:cubicBezTo>
                <a:lnTo>
                  <a:pt x="352421" y="3843531"/>
                </a:lnTo>
                <a:lnTo>
                  <a:pt x="352421" y="3843391"/>
                </a:lnTo>
                <a:lnTo>
                  <a:pt x="336444" y="3843016"/>
                </a:lnTo>
                <a:lnTo>
                  <a:pt x="276639" y="3841088"/>
                </a:lnTo>
                <a:lnTo>
                  <a:pt x="251263" y="3841478"/>
                </a:lnTo>
                <a:lnTo>
                  <a:pt x="251263" y="3842889"/>
                </a:lnTo>
                <a:lnTo>
                  <a:pt x="80358" y="3848216"/>
                </a:lnTo>
                <a:lnTo>
                  <a:pt x="7111" y="3848008"/>
                </a:lnTo>
                <a:lnTo>
                  <a:pt x="2529" y="3671630"/>
                </a:lnTo>
                <a:cubicBezTo>
                  <a:pt x="-7706" y="3490664"/>
                  <a:pt x="15652" y="3311012"/>
                  <a:pt x="27724" y="3131097"/>
                </a:cubicBezTo>
                <a:cubicBezTo>
                  <a:pt x="36282" y="2982205"/>
                  <a:pt x="35311" y="2832906"/>
                  <a:pt x="24839" y="2684131"/>
                </a:cubicBezTo>
                <a:cubicBezTo>
                  <a:pt x="9616" y="2437683"/>
                  <a:pt x="7516" y="2191234"/>
                  <a:pt x="16046" y="1944523"/>
                </a:cubicBezTo>
                <a:cubicBezTo>
                  <a:pt x="20246" y="1821693"/>
                  <a:pt x="18540" y="1698993"/>
                  <a:pt x="13290" y="1576295"/>
                </a:cubicBezTo>
                <a:cubicBezTo>
                  <a:pt x="1086" y="1294940"/>
                  <a:pt x="14734" y="1013846"/>
                  <a:pt x="18801" y="732621"/>
                </a:cubicBezTo>
                <a:cubicBezTo>
                  <a:pt x="20376" y="625539"/>
                  <a:pt x="20114" y="518456"/>
                  <a:pt x="14209" y="411504"/>
                </a:cubicBezTo>
                <a:cubicBezTo>
                  <a:pt x="7648" y="290314"/>
                  <a:pt x="5777" y="169124"/>
                  <a:pt x="6483" y="47933"/>
                </a:cubicBezTo>
                <a:lnTo>
                  <a:pt x="7223" y="13137"/>
                </a:lnTo>
                <a:lnTo>
                  <a:pt x="246835" y="26746"/>
                </a:lnTo>
                <a:cubicBezTo>
                  <a:pt x="329430" y="28759"/>
                  <a:pt x="412105" y="28102"/>
                  <a:pt x="494704" y="24768"/>
                </a:cubicBezTo>
                <a:cubicBezTo>
                  <a:pt x="661051" y="17944"/>
                  <a:pt x="827254" y="-690"/>
                  <a:pt x="993893" y="14926"/>
                </a:cubicBezTo>
                <a:cubicBezTo>
                  <a:pt x="1280706" y="42090"/>
                  <a:pt x="1566498" y="13745"/>
                  <a:pt x="1852582" y="4690"/>
                </a:cubicBezTo>
                <a:cubicBezTo>
                  <a:pt x="2073743" y="-3582"/>
                  <a:pt x="2295299" y="2470"/>
                  <a:pt x="2515498" y="22799"/>
                </a:cubicBezTo>
                <a:cubicBezTo>
                  <a:pt x="2731329" y="42774"/>
                  <a:pt x="2948965" y="40748"/>
                  <a:pt x="3164284" y="16763"/>
                </a:cubicBezTo>
                <a:cubicBezTo>
                  <a:pt x="3260569" y="8475"/>
                  <a:pt x="3357509" y="8125"/>
                  <a:pt x="3453864" y="15714"/>
                </a:cubicBezTo>
                <a:cubicBezTo>
                  <a:pt x="3607337" y="24857"/>
                  <a:pt x="3761376" y="22707"/>
                  <a:pt x="3914455" y="9283"/>
                </a:cubicBezTo>
                <a:cubicBezTo>
                  <a:pt x="4015035" y="163"/>
                  <a:pt x="4115762" y="-1117"/>
                  <a:pt x="4216506" y="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184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9D4E-7DBB-BC06-26DE-8DD0ED4C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" y="182494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6600" dirty="0"/>
              <a:t>3. </a:t>
            </a:r>
            <a:r>
              <a:rPr lang="fr-CA" sz="6300" dirty="0"/>
              <a:t>Éducation et sensibilisation</a:t>
            </a:r>
            <a:endParaRPr lang="en-CA" sz="6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6CDDA-EFFB-A7B2-0B80-5619ED9ED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68" y="2282210"/>
            <a:ext cx="4368601" cy="39113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CA" sz="2600" dirty="0">
                <a:effectLst/>
                <a:ea typeface="Calibri" panose="020F0502020204030204" pitchFamily="34" charset="0"/>
              </a:rPr>
              <a:t>Programme de jeunes ambassadeurs </a:t>
            </a:r>
            <a:endParaRPr lang="fr-CA" sz="2600" dirty="0"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CA" sz="2600" dirty="0">
                <a:ea typeface="Calibri" panose="020F0502020204030204" pitchFamily="34" charset="0"/>
              </a:rPr>
              <a:t>I</a:t>
            </a:r>
            <a:r>
              <a:rPr lang="fr-CA" sz="2600" dirty="0">
                <a:effectLst/>
                <a:ea typeface="Calibri" panose="020F0502020204030204" pitchFamily="34" charset="0"/>
              </a:rPr>
              <a:t>nitiatives pour sensibiliser la population aux besoins des AJA atteints de cancer </a:t>
            </a:r>
          </a:p>
          <a:p>
            <a:pPr>
              <a:lnSpc>
                <a:spcPct val="100000"/>
              </a:lnSpc>
            </a:pPr>
            <a:r>
              <a:rPr lang="fr-CA" sz="2600" dirty="0">
                <a:ea typeface="Calibri" panose="020F0502020204030204" pitchFamily="34" charset="0"/>
              </a:rPr>
              <a:t>Sujets clés: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CA" sz="2600" dirty="0">
                <a:effectLst/>
                <a:ea typeface="Calibri" panose="020F0502020204030204" pitchFamily="34" charset="0"/>
              </a:rPr>
              <a:t>Détection précoce du cancer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CA" sz="2600" dirty="0"/>
              <a:t>Mieux connaître son corps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CA" sz="2600" dirty="0"/>
              <a:t>Comment parler à son médecin</a:t>
            </a:r>
            <a:endParaRPr lang="en-CA" sz="2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4C49C-49F1-2892-FC25-524D232D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9763" y="6356350"/>
            <a:ext cx="3027813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rgbClr val="FBF9F6"/>
                </a:solidFill>
              </a:rPr>
              <a:t>9/3/20XX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7B2BF-752F-2B6A-59B2-0933E71E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1012" y="6356350"/>
            <a:ext cx="9427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rgbClr val="FBF9F6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BF9F6"/>
              </a:solidFill>
            </a:endParaRPr>
          </a:p>
        </p:txBody>
      </p:sp>
      <p:pic>
        <p:nvPicPr>
          <p:cNvPr id="8" name="Picture 7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7904C6EA-EDAF-07F0-2E98-A3C69ED93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65" r="42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399627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30">
      <a:majorFont>
        <a:latin typeface="The Serif Hand Black"/>
        <a:ea typeface=""/>
        <a:cs typeface=""/>
      </a:majorFont>
      <a:minorFont>
        <a:latin typeface="The Hand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C6FAECBCACDC4E8196494A22AE3B9A" ma:contentTypeVersion="18" ma:contentTypeDescription="Create a new document." ma:contentTypeScope="" ma:versionID="95f93c2f6ee6ad6656c5fca39725e02e">
  <xsd:schema xmlns:xsd="http://www.w3.org/2001/XMLSchema" xmlns:xs="http://www.w3.org/2001/XMLSchema" xmlns:p="http://schemas.microsoft.com/office/2006/metadata/properties" xmlns:ns2="89f23d3e-4a61-4026-836c-8d126032647a" xmlns:ns3="4ad39439-453b-4cb1-9a3d-c2f5b490ec32" targetNamespace="http://schemas.microsoft.com/office/2006/metadata/properties" ma:root="true" ma:fieldsID="b0b47a714a33e277ffcac53ec5179da4" ns2:_="" ns3:_="">
    <xsd:import namespace="89f23d3e-4a61-4026-836c-8d126032647a"/>
    <xsd:import namespace="4ad39439-453b-4cb1-9a3d-c2f5b490ec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23d3e-4a61-4026-836c-8d1260326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c71749-c9ec-44e7-8a59-a88d1179a7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39439-453b-4cb1-9a3d-c2f5b490ec3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e417d7-a2f3-4ef4-ad13-f7cb14cb8591}" ma:internalName="TaxCatchAll" ma:showField="CatchAllData" ma:web="4ad39439-453b-4cb1-9a3d-c2f5b490ec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9f23d3e-4a61-4026-836c-8d126032647a" xsi:nil="true"/>
    <TaxCatchAll xmlns="4ad39439-453b-4cb1-9a3d-c2f5b490ec32" xsi:nil="true"/>
    <lcf76f155ced4ddcb4097134ff3c332f xmlns="89f23d3e-4a61-4026-836c-8d126032647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B52042-CE7E-4CF7-899D-8EA0798F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f23d3e-4a61-4026-836c-8d126032647a"/>
    <ds:schemaRef ds:uri="4ad39439-453b-4cb1-9a3d-c2f5b490ec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2896BB-5566-4403-84AA-2FD10D9622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A8DA88-2D67-4B30-8205-C52078711284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4ad39439-453b-4cb1-9a3d-c2f5b490ec32"/>
    <ds:schemaRef ds:uri="89f23d3e-4a61-4026-836c-8d126032647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321</Words>
  <Application>Microsoft Office PowerPoint</Application>
  <PresentationFormat>Grand écran</PresentationFormat>
  <Paragraphs>65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The Hand Black</vt:lpstr>
      <vt:lpstr>The Serif Hand Black</vt:lpstr>
      <vt:lpstr>Wingdings</vt:lpstr>
      <vt:lpstr>SketchyVTI</vt:lpstr>
      <vt:lpstr>La Fondation voboc</vt:lpstr>
      <vt:lpstr>mission</vt:lpstr>
      <vt:lpstr>Historique</vt:lpstr>
      <vt:lpstr>Impact du cancer sur les aja?</vt:lpstr>
      <vt:lpstr>Notre présence</vt:lpstr>
      <vt:lpstr>1. Sacs vo-paks</vt:lpstr>
      <vt:lpstr>2. Demandes spéciales ou en fin de vie</vt:lpstr>
      <vt:lpstr>Demandes spéciales</vt:lpstr>
      <vt:lpstr>3. Éducation et sensibilisation</vt:lpstr>
      <vt:lpstr>4. Paniers festifs</vt:lpstr>
      <vt:lpstr>VOBOC EN CHIFFRES</vt:lpstr>
      <vt:lpstr>Objectifs 2024</vt:lpstr>
      <vt:lpstr>Merci beaucoup!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</dc:title>
  <dc:creator>Bettina Miessl</dc:creator>
  <cp:lastModifiedBy>desforges, lyne</cp:lastModifiedBy>
  <cp:revision>2</cp:revision>
  <dcterms:created xsi:type="dcterms:W3CDTF">2022-10-31T21:04:26Z</dcterms:created>
  <dcterms:modified xsi:type="dcterms:W3CDTF">2024-05-08T11:48:35Z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0x01010035C6FAECBCACDC4E8196494A22AE3B9A</vt:lpwstr>
  </property>
  <property fmtid="{D5CDD505-2E9C-101B-9397-08002B2CF9AE}" pid="3" name="MediaServiceImageTags">
    <vt:lpwstr/>
  </property>
</Properties>
</file>