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5.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6.xml" ContentType="application/vnd.openxmlformats-officedocument.theme+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theme/theme7.xml" ContentType="application/vnd.openxmlformats-officedocument.theme+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theme/theme8.xml" ContentType="application/vnd.openxmlformats-officedocument.theme+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theme/theme9.xml" ContentType="application/vnd.openxmlformats-officedocument.theme+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4"/>
    <p:sldMasterId id="2147483660" r:id="rId5"/>
    <p:sldMasterId id="2147483682" r:id="rId6"/>
    <p:sldMasterId id="2147483691" r:id="rId7"/>
    <p:sldMasterId id="2147483700" r:id="rId8"/>
    <p:sldMasterId id="2147483709" r:id="rId9"/>
    <p:sldMasterId id="2147483731" r:id="rId10"/>
    <p:sldMasterId id="2147483775" r:id="rId11"/>
    <p:sldMasterId id="2147483797" r:id="rId12"/>
    <p:sldMasterId id="2147483819" r:id="rId13"/>
  </p:sldMasterIdLst>
  <p:notesMasterIdLst>
    <p:notesMasterId r:id="rId83"/>
  </p:notesMasterIdLst>
  <p:handoutMasterIdLst>
    <p:handoutMasterId r:id="rId84"/>
  </p:handoutMasterIdLst>
  <p:sldIdLst>
    <p:sldId id="264" r:id="rId14"/>
    <p:sldId id="290" r:id="rId15"/>
    <p:sldId id="344" r:id="rId16"/>
    <p:sldId id="271" r:id="rId17"/>
    <p:sldId id="287" r:id="rId18"/>
    <p:sldId id="365" r:id="rId19"/>
    <p:sldId id="338" r:id="rId20"/>
    <p:sldId id="361" r:id="rId21"/>
    <p:sldId id="288" r:id="rId22"/>
    <p:sldId id="289" r:id="rId23"/>
    <p:sldId id="278" r:id="rId24"/>
    <p:sldId id="350" r:id="rId25"/>
    <p:sldId id="346" r:id="rId26"/>
    <p:sldId id="347" r:id="rId27"/>
    <p:sldId id="348" r:id="rId28"/>
    <p:sldId id="354" r:id="rId29"/>
    <p:sldId id="349" r:id="rId30"/>
    <p:sldId id="355" r:id="rId31"/>
    <p:sldId id="358" r:id="rId32"/>
    <p:sldId id="359" r:id="rId33"/>
    <p:sldId id="357" r:id="rId34"/>
    <p:sldId id="351" r:id="rId35"/>
    <p:sldId id="352" r:id="rId36"/>
    <p:sldId id="362" r:id="rId37"/>
    <p:sldId id="353" r:id="rId38"/>
    <p:sldId id="279" r:id="rId39"/>
    <p:sldId id="281" r:id="rId40"/>
    <p:sldId id="363" r:id="rId41"/>
    <p:sldId id="300" r:id="rId42"/>
    <p:sldId id="360" r:id="rId43"/>
    <p:sldId id="345" r:id="rId44"/>
    <p:sldId id="301" r:id="rId45"/>
    <p:sldId id="337" r:id="rId46"/>
    <p:sldId id="302" r:id="rId47"/>
    <p:sldId id="303" r:id="rId48"/>
    <p:sldId id="305" r:id="rId49"/>
    <p:sldId id="306" r:id="rId50"/>
    <p:sldId id="336" r:id="rId51"/>
    <p:sldId id="307" r:id="rId52"/>
    <p:sldId id="308" r:id="rId53"/>
    <p:sldId id="309" r:id="rId54"/>
    <p:sldId id="310" r:id="rId55"/>
    <p:sldId id="311" r:id="rId56"/>
    <p:sldId id="312" r:id="rId57"/>
    <p:sldId id="313" r:id="rId58"/>
    <p:sldId id="314" r:id="rId59"/>
    <p:sldId id="315" r:id="rId60"/>
    <p:sldId id="316" r:id="rId61"/>
    <p:sldId id="317" r:id="rId62"/>
    <p:sldId id="319" r:id="rId63"/>
    <p:sldId id="320" r:id="rId64"/>
    <p:sldId id="321" r:id="rId65"/>
    <p:sldId id="322" r:id="rId66"/>
    <p:sldId id="323" r:id="rId67"/>
    <p:sldId id="324" r:id="rId68"/>
    <p:sldId id="342" r:id="rId69"/>
    <p:sldId id="326" r:id="rId70"/>
    <p:sldId id="327" r:id="rId71"/>
    <p:sldId id="328" r:id="rId72"/>
    <p:sldId id="340" r:id="rId73"/>
    <p:sldId id="329" r:id="rId74"/>
    <p:sldId id="341" r:id="rId75"/>
    <p:sldId id="330" r:id="rId76"/>
    <p:sldId id="331" r:id="rId77"/>
    <p:sldId id="332" r:id="rId78"/>
    <p:sldId id="333" r:id="rId79"/>
    <p:sldId id="334" r:id="rId80"/>
    <p:sldId id="364" r:id="rId81"/>
    <p:sldId id="335" r:id="rId82"/>
  </p:sldIdLst>
  <p:sldSz cx="9144000" cy="6858000" type="screen4x3"/>
  <p:notesSz cx="7023100" cy="93091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32">
          <p15:clr>
            <a:srgbClr val="A4A3A4"/>
          </p15:clr>
        </p15:guide>
        <p15:guide id="2" pos="221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A4478"/>
    <a:srgbClr val="0066A4"/>
    <a:srgbClr val="052039"/>
    <a:srgbClr val="003F64"/>
    <a:srgbClr val="4FBCFF"/>
    <a:srgbClr val="0089DE"/>
    <a:srgbClr val="0096F2"/>
    <a:srgbClr val="EEFAF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4A7B317-2CFF-4A5C-AF15-AE953C9923E8}" v="205" dt="2021-04-26T15:37:14.363"/>
    <p1510:client id="{23CD3179-C720-4A41-967B-29949910D77D}" v="8" dt="2021-04-24T16:03:56.847"/>
    <p1510:client id="{2A509243-1668-4704-9DCD-B1879A6362A7}" v="50" dt="2021-04-23T18:00:37.472"/>
    <p1510:client id="{43249D63-4EAE-47D9-BEF6-ECA6542D28C2}" v="361" dt="2021-04-26T16:10:23.363"/>
    <p1510:client id="{46754B2E-28F5-4E99-B3CB-4D44056E065A}" v="157" dt="2021-04-26T13:57:21.272"/>
    <p1510:client id="{4D1A2CC9-364E-4A7A-B725-6F4DB4CF13C9}" v="451" dt="2021-04-16T01:33:12.434"/>
    <p1510:client id="{57AA2953-86DA-4F08-9472-EE71B469DB32}" v="4" dt="2021-04-26T17:02:01.930"/>
    <p1510:client id="{58F585EF-53EE-4A2C-9777-B8679C820F72}" v="1" dt="2021-04-24T16:44:44.182"/>
    <p1510:client id="{5911144D-5745-44E1-966D-5AA4BF4F8DCA}" v="1474" dt="2021-04-26T15:21:24.518"/>
    <p1510:client id="{630CD4EE-0ED5-47BE-A507-990CAC7DC9A2}" v="257" dt="2021-04-26T13:15:13.224"/>
    <p1510:client id="{77266630-3EE2-4F63-BE4A-C741C5B3B94F}" v="214" dt="2021-04-20T13:39:28.044"/>
    <p1510:client id="{7C177E7C-3CC9-423D-806D-AFE39B94E5B3}" v="90" dt="2021-04-26T16:37:01.962"/>
    <p1510:client id="{80CDBB91-E11C-43C9-BE6E-4805DEADBC40}" v="272" dt="2021-04-26T13:37:00.907"/>
    <p1510:client id="{8209ACD0-3841-48BF-9BDF-82D250782898}" v="43" dt="2021-04-26T16:44:17.343"/>
    <p1510:client id="{82F0CC0D-27F2-487C-84EE-71D039896361}" v="8" dt="2021-04-23T20:59:33.442"/>
    <p1510:client id="{8C083FDA-8F3C-4711-BB9E-E8D598AEA1F5}" v="105" dt="2021-04-23T18:44:55.520"/>
    <p1510:client id="{96702291-B926-4425-AB8E-7A5BB0F48943}" v="11" dt="2021-04-20T14:16:04.008"/>
    <p1510:client id="{A58F8BE5-8719-4CE1-BCBD-A4E12CEBB94A}" v="2" dt="2021-04-16T00:47:48.356"/>
    <p1510:client id="{A65B2D54-5502-431C-9D45-0D800BEA5704}" v="1107" dt="2021-04-23T20:57:15.891"/>
    <p1510:client id="{B2B82871-A29F-4A4C-8391-6234FC1F8C00}" v="111" dt="2021-04-23T19:36:15.143"/>
    <p1510:client id="{D418B980-389D-4767-8B0D-7579BC911FE2}" v="645" dt="2021-04-20T14:13:38.530"/>
    <p1510:client id="{D56852B5-79A4-464D-88EC-A67276ECBCA9}" v="50" dt="2021-04-16T01:08:52.627"/>
    <p1510:client id="{F5D742EF-A9E8-4E1B-85DD-EFF5A4FA6949}" v="112" dt="2021-04-22T02:06:26.936"/>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4551" autoAdjust="0"/>
    <p:restoredTop sz="86450" autoAdjust="0"/>
  </p:normalViewPr>
  <p:slideViewPr>
    <p:cSldViewPr snapToGrid="0">
      <p:cViewPr varScale="1">
        <p:scale>
          <a:sx n="74" d="100"/>
          <a:sy n="74" d="100"/>
        </p:scale>
        <p:origin x="624" y="72"/>
      </p:cViewPr>
      <p:guideLst>
        <p:guide orient="horz" pos="2160"/>
        <p:guide pos="2880"/>
      </p:guideLst>
    </p:cSldViewPr>
  </p:slideViewPr>
  <p:outlineViewPr>
    <p:cViewPr>
      <p:scale>
        <a:sx n="33" d="100"/>
        <a:sy n="33" d="100"/>
      </p:scale>
      <p:origin x="0" y="-3792"/>
    </p:cViewPr>
  </p:outlineViewPr>
  <p:notesTextViewPr>
    <p:cViewPr>
      <p:scale>
        <a:sx n="1" d="1"/>
        <a:sy n="1" d="1"/>
      </p:scale>
      <p:origin x="0" y="0"/>
    </p:cViewPr>
  </p:notesTextViewPr>
  <p:notesViewPr>
    <p:cSldViewPr snapToGrid="0">
      <p:cViewPr>
        <p:scale>
          <a:sx n="1" d="2"/>
          <a:sy n="1" d="2"/>
        </p:scale>
        <p:origin x="0" y="0"/>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 Target="slides/slide5.xml"/><Relationship Id="rId26" Type="http://schemas.openxmlformats.org/officeDocument/2006/relationships/slide" Target="slides/slide13.xml"/><Relationship Id="rId39" Type="http://schemas.openxmlformats.org/officeDocument/2006/relationships/slide" Target="slides/slide26.xml"/><Relationship Id="rId21" Type="http://schemas.openxmlformats.org/officeDocument/2006/relationships/slide" Target="slides/slide8.xml"/><Relationship Id="rId34" Type="http://schemas.openxmlformats.org/officeDocument/2006/relationships/slide" Target="slides/slide21.xml"/><Relationship Id="rId42" Type="http://schemas.openxmlformats.org/officeDocument/2006/relationships/slide" Target="slides/slide29.xml"/><Relationship Id="rId47" Type="http://schemas.openxmlformats.org/officeDocument/2006/relationships/slide" Target="slides/slide34.xml"/><Relationship Id="rId50" Type="http://schemas.openxmlformats.org/officeDocument/2006/relationships/slide" Target="slides/slide37.xml"/><Relationship Id="rId55" Type="http://schemas.openxmlformats.org/officeDocument/2006/relationships/slide" Target="slides/slide42.xml"/><Relationship Id="rId63" Type="http://schemas.openxmlformats.org/officeDocument/2006/relationships/slide" Target="slides/slide50.xml"/><Relationship Id="rId68" Type="http://schemas.openxmlformats.org/officeDocument/2006/relationships/slide" Target="slides/slide55.xml"/><Relationship Id="rId76" Type="http://schemas.openxmlformats.org/officeDocument/2006/relationships/slide" Target="slides/slide63.xml"/><Relationship Id="rId84" Type="http://schemas.openxmlformats.org/officeDocument/2006/relationships/handoutMaster" Target="handoutMasters/handoutMaster1.xml"/><Relationship Id="rId7" Type="http://schemas.openxmlformats.org/officeDocument/2006/relationships/slideMaster" Target="slideMasters/slideMaster4.xml"/><Relationship Id="rId71" Type="http://schemas.openxmlformats.org/officeDocument/2006/relationships/slide" Target="slides/slide58.xml"/><Relationship Id="rId92"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3.xml"/><Relationship Id="rId29" Type="http://schemas.openxmlformats.org/officeDocument/2006/relationships/slide" Target="slides/slide16.xml"/><Relationship Id="rId11" Type="http://schemas.openxmlformats.org/officeDocument/2006/relationships/slideMaster" Target="slideMasters/slideMaster8.xml"/><Relationship Id="rId24" Type="http://schemas.openxmlformats.org/officeDocument/2006/relationships/slide" Target="slides/slide11.xml"/><Relationship Id="rId32" Type="http://schemas.openxmlformats.org/officeDocument/2006/relationships/slide" Target="slides/slide19.xml"/><Relationship Id="rId37" Type="http://schemas.openxmlformats.org/officeDocument/2006/relationships/slide" Target="slides/slide24.xml"/><Relationship Id="rId40" Type="http://schemas.openxmlformats.org/officeDocument/2006/relationships/slide" Target="slides/slide27.xml"/><Relationship Id="rId45" Type="http://schemas.openxmlformats.org/officeDocument/2006/relationships/slide" Target="slides/slide32.xml"/><Relationship Id="rId53" Type="http://schemas.openxmlformats.org/officeDocument/2006/relationships/slide" Target="slides/slide40.xml"/><Relationship Id="rId58" Type="http://schemas.openxmlformats.org/officeDocument/2006/relationships/slide" Target="slides/slide45.xml"/><Relationship Id="rId66" Type="http://schemas.openxmlformats.org/officeDocument/2006/relationships/slide" Target="slides/slide53.xml"/><Relationship Id="rId74" Type="http://schemas.openxmlformats.org/officeDocument/2006/relationships/slide" Target="slides/slide61.xml"/><Relationship Id="rId79" Type="http://schemas.openxmlformats.org/officeDocument/2006/relationships/slide" Target="slides/slide66.xml"/><Relationship Id="rId87" Type="http://schemas.openxmlformats.org/officeDocument/2006/relationships/theme" Target="theme/theme1.xml"/><Relationship Id="rId5" Type="http://schemas.openxmlformats.org/officeDocument/2006/relationships/slideMaster" Target="slideMasters/slideMaster2.xml"/><Relationship Id="rId61" Type="http://schemas.openxmlformats.org/officeDocument/2006/relationships/slide" Target="slides/slide48.xml"/><Relationship Id="rId82" Type="http://schemas.openxmlformats.org/officeDocument/2006/relationships/slide" Target="slides/slide69.xml"/><Relationship Id="rId19"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slide" Target="slides/slide22.xml"/><Relationship Id="rId43" Type="http://schemas.openxmlformats.org/officeDocument/2006/relationships/slide" Target="slides/slide30.xml"/><Relationship Id="rId48" Type="http://schemas.openxmlformats.org/officeDocument/2006/relationships/slide" Target="slides/slide35.xml"/><Relationship Id="rId56" Type="http://schemas.openxmlformats.org/officeDocument/2006/relationships/slide" Target="slides/slide43.xml"/><Relationship Id="rId64" Type="http://schemas.openxmlformats.org/officeDocument/2006/relationships/slide" Target="slides/slide51.xml"/><Relationship Id="rId69" Type="http://schemas.openxmlformats.org/officeDocument/2006/relationships/slide" Target="slides/slide56.xml"/><Relationship Id="rId77" Type="http://schemas.openxmlformats.org/officeDocument/2006/relationships/slide" Target="slides/slide64.xml"/><Relationship Id="rId8" Type="http://schemas.openxmlformats.org/officeDocument/2006/relationships/slideMaster" Target="slideMasters/slideMaster5.xml"/><Relationship Id="rId51" Type="http://schemas.openxmlformats.org/officeDocument/2006/relationships/slide" Target="slides/slide38.xml"/><Relationship Id="rId72" Type="http://schemas.openxmlformats.org/officeDocument/2006/relationships/slide" Target="slides/slide59.xml"/><Relationship Id="rId80" Type="http://schemas.openxmlformats.org/officeDocument/2006/relationships/slide" Target="slides/slide67.xml"/><Relationship Id="rId85"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slide" Target="slides/slide25.xml"/><Relationship Id="rId46" Type="http://schemas.openxmlformats.org/officeDocument/2006/relationships/slide" Target="slides/slide33.xml"/><Relationship Id="rId59" Type="http://schemas.openxmlformats.org/officeDocument/2006/relationships/slide" Target="slides/slide46.xml"/><Relationship Id="rId67" Type="http://schemas.openxmlformats.org/officeDocument/2006/relationships/slide" Target="slides/slide54.xml"/><Relationship Id="rId20" Type="http://schemas.openxmlformats.org/officeDocument/2006/relationships/slide" Target="slides/slide7.xml"/><Relationship Id="rId41" Type="http://schemas.openxmlformats.org/officeDocument/2006/relationships/slide" Target="slides/slide28.xml"/><Relationship Id="rId54" Type="http://schemas.openxmlformats.org/officeDocument/2006/relationships/slide" Target="slides/slide41.xml"/><Relationship Id="rId62" Type="http://schemas.openxmlformats.org/officeDocument/2006/relationships/slide" Target="slides/slide49.xml"/><Relationship Id="rId70" Type="http://schemas.openxmlformats.org/officeDocument/2006/relationships/slide" Target="slides/slide57.xml"/><Relationship Id="rId75" Type="http://schemas.openxmlformats.org/officeDocument/2006/relationships/slide" Target="slides/slide62.xml"/><Relationship Id="rId83" Type="http://schemas.openxmlformats.org/officeDocument/2006/relationships/notesMaster" Target="notesMasters/notesMaster1.xml"/><Relationship Id="rId88" Type="http://schemas.openxmlformats.org/officeDocument/2006/relationships/tableStyles" Target="tableStyles.xml"/><Relationship Id="rId9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slide" Target="slides/slide23.xml"/><Relationship Id="rId49" Type="http://schemas.openxmlformats.org/officeDocument/2006/relationships/slide" Target="slides/slide36.xml"/><Relationship Id="rId57" Type="http://schemas.openxmlformats.org/officeDocument/2006/relationships/slide" Target="slides/slide44.xml"/><Relationship Id="rId10" Type="http://schemas.openxmlformats.org/officeDocument/2006/relationships/slideMaster" Target="slideMasters/slideMaster7.xml"/><Relationship Id="rId31" Type="http://schemas.openxmlformats.org/officeDocument/2006/relationships/slide" Target="slides/slide18.xml"/><Relationship Id="rId44" Type="http://schemas.openxmlformats.org/officeDocument/2006/relationships/slide" Target="slides/slide31.xml"/><Relationship Id="rId52" Type="http://schemas.openxmlformats.org/officeDocument/2006/relationships/slide" Target="slides/slide39.xml"/><Relationship Id="rId60" Type="http://schemas.openxmlformats.org/officeDocument/2006/relationships/slide" Target="slides/slide47.xml"/><Relationship Id="rId65" Type="http://schemas.openxmlformats.org/officeDocument/2006/relationships/slide" Target="slides/slide52.xml"/><Relationship Id="rId73" Type="http://schemas.openxmlformats.org/officeDocument/2006/relationships/slide" Target="slides/slide60.xml"/><Relationship Id="rId78" Type="http://schemas.openxmlformats.org/officeDocument/2006/relationships/slide" Target="slides/slide65.xml"/><Relationship Id="rId81" Type="http://schemas.openxmlformats.org/officeDocument/2006/relationships/slide" Target="slides/slide68.xml"/><Relationship Id="rId86"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ie-Josée Noel CISSSMC16" userId="S::marie-josee.noel.cisssmc16@ssss.gouv.qc.ca::65aff25d-9dd2-4163-bb83-c952fcb06ad3" providerId="AD" clId="Web-{43249D63-4EAE-47D9-BEF6-ECA6542D28C2}"/>
    <pc:docChg chg="addSld modSld sldOrd">
      <pc:chgData name="Marie-Josée Noel CISSSMC16" userId="S::marie-josee.noel.cisssmc16@ssss.gouv.qc.ca::65aff25d-9dd2-4163-bb83-c952fcb06ad3" providerId="AD" clId="Web-{43249D63-4EAE-47D9-BEF6-ECA6542D28C2}" dt="2021-04-26T16:10:23.363" v="188"/>
      <pc:docMkLst>
        <pc:docMk/>
      </pc:docMkLst>
      <pc:sldChg chg="addSp modSp">
        <pc:chgData name="Marie-Josée Noel CISSSMC16" userId="S::marie-josee.noel.cisssmc16@ssss.gouv.qc.ca::65aff25d-9dd2-4163-bb83-c952fcb06ad3" providerId="AD" clId="Web-{43249D63-4EAE-47D9-BEF6-ECA6542D28C2}" dt="2021-04-26T16:06:39.192" v="0"/>
        <pc:sldMkLst>
          <pc:docMk/>
          <pc:sldMk cId="1106513588" sldId="271"/>
        </pc:sldMkLst>
        <pc:picChg chg="add mod">
          <ac:chgData name="Marie-Josée Noel CISSSMC16" userId="S::marie-josee.noel.cisssmc16@ssss.gouv.qc.ca::65aff25d-9dd2-4163-bb83-c952fcb06ad3" providerId="AD" clId="Web-{43249D63-4EAE-47D9-BEF6-ECA6542D28C2}" dt="2021-04-26T16:06:39.192" v="0"/>
          <ac:picMkLst>
            <pc:docMk/>
            <pc:sldMk cId="1106513588" sldId="271"/>
            <ac:picMk id="6" creationId="{5B4EAE20-FC0A-4DCE-8976-E356FE416D6F}"/>
          </ac:picMkLst>
        </pc:picChg>
      </pc:sldChg>
      <pc:sldChg chg="addSp delSp modSp new ord">
        <pc:chgData name="Marie-Josée Noel CISSSMC16" userId="S::marie-josee.noel.cisssmc16@ssss.gouv.qc.ca::65aff25d-9dd2-4163-bb83-c952fcb06ad3" providerId="AD" clId="Web-{43249D63-4EAE-47D9-BEF6-ECA6542D28C2}" dt="2021-04-26T16:10:23.363" v="188"/>
        <pc:sldMkLst>
          <pc:docMk/>
          <pc:sldMk cId="2471844715" sldId="344"/>
        </pc:sldMkLst>
        <pc:spChg chg="del">
          <ac:chgData name="Marie-Josée Noel CISSSMC16" userId="S::marie-josee.noel.cisssmc16@ssss.gouv.qc.ca::65aff25d-9dd2-4163-bb83-c952fcb06ad3" providerId="AD" clId="Web-{43249D63-4EAE-47D9-BEF6-ECA6542D28C2}" dt="2021-04-26T16:06:55.395" v="4"/>
          <ac:spMkLst>
            <pc:docMk/>
            <pc:sldMk cId="2471844715" sldId="344"/>
            <ac:spMk id="2" creationId="{3DFAB792-92E8-45F8-9860-24B76AE43C93}"/>
          </ac:spMkLst>
        </pc:spChg>
        <pc:spChg chg="del">
          <ac:chgData name="Marie-Josée Noel CISSSMC16" userId="S::marie-josee.noel.cisssmc16@ssss.gouv.qc.ca::65aff25d-9dd2-4163-bb83-c952fcb06ad3" providerId="AD" clId="Web-{43249D63-4EAE-47D9-BEF6-ECA6542D28C2}" dt="2021-04-26T16:06:54.035" v="3"/>
          <ac:spMkLst>
            <pc:docMk/>
            <pc:sldMk cId="2471844715" sldId="344"/>
            <ac:spMk id="3" creationId="{E00C3018-A2C9-4508-9F19-2EF4B2EE72C7}"/>
          </ac:spMkLst>
        </pc:spChg>
        <pc:spChg chg="add mod">
          <ac:chgData name="Marie-Josée Noel CISSSMC16" userId="S::marie-josee.noel.cisssmc16@ssss.gouv.qc.ca::65aff25d-9dd2-4163-bb83-c952fcb06ad3" providerId="AD" clId="Web-{43249D63-4EAE-47D9-BEF6-ECA6542D28C2}" dt="2021-04-26T16:08:54.707" v="22" actId="20577"/>
          <ac:spMkLst>
            <pc:docMk/>
            <pc:sldMk cId="2471844715" sldId="344"/>
            <ac:spMk id="9" creationId="{C6D4FA50-F165-4BFB-9F5F-3DA01E210C51}"/>
          </ac:spMkLst>
        </pc:spChg>
        <pc:spChg chg="add mod">
          <ac:chgData name="Marie-Josée Noel CISSSMC16" userId="S::marie-josee.noel.cisssmc16@ssss.gouv.qc.ca::65aff25d-9dd2-4163-bb83-c952fcb06ad3" providerId="AD" clId="Web-{43249D63-4EAE-47D9-BEF6-ECA6542D28C2}" dt="2021-04-26T16:10:22.504" v="187" actId="20577"/>
          <ac:spMkLst>
            <pc:docMk/>
            <pc:sldMk cId="2471844715" sldId="344"/>
            <ac:spMk id="11" creationId="{0A1CAC5A-4DA4-4135-B5AC-A41265C05920}"/>
          </ac:spMkLst>
        </pc:spChg>
        <pc:picChg chg="add del mod ord">
          <ac:chgData name="Marie-Josée Noel CISSSMC16" userId="S::marie-josee.noel.cisssmc16@ssss.gouv.qc.ca::65aff25d-9dd2-4163-bb83-c952fcb06ad3" providerId="AD" clId="Web-{43249D63-4EAE-47D9-BEF6-ECA6542D28C2}" dt="2021-04-26T16:08:56.910" v="23"/>
          <ac:picMkLst>
            <pc:docMk/>
            <pc:sldMk cId="2471844715" sldId="344"/>
            <ac:picMk id="5" creationId="{5F677E3E-8ACF-41F5-8EF6-8707063E242A}"/>
          </ac:picMkLst>
        </pc:picChg>
        <pc:picChg chg="add del mod">
          <ac:chgData name="Marie-Josée Noel CISSSMC16" userId="S::marie-josee.noel.cisssmc16@ssss.gouv.qc.ca::65aff25d-9dd2-4163-bb83-c952fcb06ad3" providerId="AD" clId="Web-{43249D63-4EAE-47D9-BEF6-ECA6542D28C2}" dt="2021-04-26T16:10:23.363" v="188"/>
          <ac:picMkLst>
            <pc:docMk/>
            <pc:sldMk cId="2471844715" sldId="344"/>
            <ac:picMk id="6" creationId="{15EE2695-A91E-48FD-9060-6F286A6275AB}"/>
          </ac:picMkLst>
        </pc:picChg>
        <pc:picChg chg="add mod">
          <ac:chgData name="Marie-Josée Noel CISSSMC16" userId="S::marie-josee.noel.cisssmc16@ssss.gouv.qc.ca::65aff25d-9dd2-4163-bb83-c952fcb06ad3" providerId="AD" clId="Web-{43249D63-4EAE-47D9-BEF6-ECA6542D28C2}" dt="2021-04-26T16:07:53.957" v="9" actId="1076"/>
          <ac:picMkLst>
            <pc:docMk/>
            <pc:sldMk cId="2471844715" sldId="344"/>
            <ac:picMk id="7" creationId="{6CF537AC-4CB3-4496-9DEF-F6B13A9CEE66}"/>
          </ac:picMkLst>
        </pc:picChg>
      </pc:sldChg>
    </pc:docChg>
  </pc:docChgLst>
  <pc:docChgLst>
    <pc:chgData name="Annie Zaor (CISSSMC16)" userId="S::annie.zaor.cisssmc16@ssss.gouv.qc.ca::9302be33-fc07-4d5e-9534-672022f9b7bc" providerId="AD" clId="Web-{8209ACD0-3841-48BF-9BDF-82D250782898}"/>
    <pc:docChg chg="modSld">
      <pc:chgData name="Annie Zaor (CISSSMC16)" userId="S::annie.zaor.cisssmc16@ssss.gouv.qc.ca::9302be33-fc07-4d5e-9534-672022f9b7bc" providerId="AD" clId="Web-{8209ACD0-3841-48BF-9BDF-82D250782898}" dt="2021-04-26T16:44:17.343" v="35" actId="1076"/>
      <pc:docMkLst>
        <pc:docMk/>
      </pc:docMkLst>
      <pc:sldChg chg="addSp modSp">
        <pc:chgData name="Annie Zaor (CISSSMC16)" userId="S::annie.zaor.cisssmc16@ssss.gouv.qc.ca::9302be33-fc07-4d5e-9534-672022f9b7bc" providerId="AD" clId="Web-{8209ACD0-3841-48BF-9BDF-82D250782898}" dt="2021-04-26T16:44:17.343" v="35" actId="1076"/>
        <pc:sldMkLst>
          <pc:docMk/>
          <pc:sldMk cId="3828329341" sldId="312"/>
        </pc:sldMkLst>
        <pc:spChg chg="mod">
          <ac:chgData name="Annie Zaor (CISSSMC16)" userId="S::annie.zaor.cisssmc16@ssss.gouv.qc.ca::9302be33-fc07-4d5e-9534-672022f9b7bc" providerId="AD" clId="Web-{8209ACD0-3841-48BF-9BDF-82D250782898}" dt="2021-04-26T16:44:13.343" v="32" actId="14100"/>
          <ac:spMkLst>
            <pc:docMk/>
            <pc:sldMk cId="3828329341" sldId="312"/>
            <ac:spMk id="2" creationId="{CCB98DCF-0A4D-4BBF-94BC-604D98D055FB}"/>
          </ac:spMkLst>
        </pc:spChg>
        <pc:spChg chg="mod">
          <ac:chgData name="Annie Zaor (CISSSMC16)" userId="S::annie.zaor.cisssmc16@ssss.gouv.qc.ca::9302be33-fc07-4d5e-9534-672022f9b7bc" providerId="AD" clId="Web-{8209ACD0-3841-48BF-9BDF-82D250782898}" dt="2021-04-26T16:44:06.233" v="31" actId="1076"/>
          <ac:spMkLst>
            <pc:docMk/>
            <pc:sldMk cId="3828329341" sldId="312"/>
            <ac:spMk id="7" creationId="{5D20C2F1-AD33-43CF-A558-5B2A5962F7AF}"/>
          </ac:spMkLst>
        </pc:spChg>
        <pc:picChg chg="add mod">
          <ac:chgData name="Annie Zaor (CISSSMC16)" userId="S::annie.zaor.cisssmc16@ssss.gouv.qc.ca::9302be33-fc07-4d5e-9534-672022f9b7bc" providerId="AD" clId="Web-{8209ACD0-3841-48BF-9BDF-82D250782898}" dt="2021-04-26T16:44:17.343" v="35" actId="1076"/>
          <ac:picMkLst>
            <pc:docMk/>
            <pc:sldMk cId="3828329341" sldId="312"/>
            <ac:picMk id="5" creationId="{A9E868FD-48AD-4BF4-BE08-FA5646CDDE52}"/>
          </ac:picMkLst>
        </pc:picChg>
      </pc:sldChg>
      <pc:sldChg chg="addSp modSp">
        <pc:chgData name="Annie Zaor (CISSSMC16)" userId="S::annie.zaor.cisssmc16@ssss.gouv.qc.ca::9302be33-fc07-4d5e-9534-672022f9b7bc" providerId="AD" clId="Web-{8209ACD0-3841-48BF-9BDF-82D250782898}" dt="2021-04-26T16:41:33.412" v="10" actId="1076"/>
        <pc:sldMkLst>
          <pc:docMk/>
          <pc:sldMk cId="4002385698" sldId="335"/>
        </pc:sldMkLst>
        <pc:spChg chg="mod">
          <ac:chgData name="Annie Zaor (CISSSMC16)" userId="S::annie.zaor.cisssmc16@ssss.gouv.qc.ca::9302be33-fc07-4d5e-9534-672022f9b7bc" providerId="AD" clId="Web-{8209ACD0-3841-48BF-9BDF-82D250782898}" dt="2021-04-26T16:41:29.802" v="9" actId="20577"/>
          <ac:spMkLst>
            <pc:docMk/>
            <pc:sldMk cId="4002385698" sldId="335"/>
            <ac:spMk id="3" creationId="{00000000-0000-0000-0000-000000000000}"/>
          </ac:spMkLst>
        </pc:spChg>
        <pc:picChg chg="add mod">
          <ac:chgData name="Annie Zaor (CISSSMC16)" userId="S::annie.zaor.cisssmc16@ssss.gouv.qc.ca::9302be33-fc07-4d5e-9534-672022f9b7bc" providerId="AD" clId="Web-{8209ACD0-3841-48BF-9BDF-82D250782898}" dt="2021-04-26T16:41:33.412" v="10" actId="1076"/>
          <ac:picMkLst>
            <pc:docMk/>
            <pc:sldMk cId="4002385698" sldId="335"/>
            <ac:picMk id="2" creationId="{7CB050E1-9454-49B6-84C7-D7650A0EE0FE}"/>
          </ac:picMkLst>
        </pc:picChg>
      </pc:sldChg>
    </pc:docChg>
  </pc:docChgLst>
  <pc:docChgLst>
    <pc:chgData name="Marie-Josée Noel CISSSMC16" userId="S::marie-josee.noel.cisssmc16@ssss.gouv.qc.ca::65aff25d-9dd2-4163-bb83-c952fcb06ad3" providerId="AD" clId="Web-{04A7B317-2CFF-4A5C-AF15-AE953C9923E8}"/>
    <pc:docChg chg="addSld modSld sldOrd">
      <pc:chgData name="Marie-Josée Noel CISSSMC16" userId="S::marie-josee.noel.cisssmc16@ssss.gouv.qc.ca::65aff25d-9dd2-4163-bb83-c952fcb06ad3" providerId="AD" clId="Web-{04A7B317-2CFF-4A5C-AF15-AE953C9923E8}" dt="2021-04-26T15:37:14.363" v="131" actId="1076"/>
      <pc:docMkLst>
        <pc:docMk/>
      </pc:docMkLst>
      <pc:sldChg chg="modSp">
        <pc:chgData name="Marie-Josée Noel CISSSMC16" userId="S::marie-josee.noel.cisssmc16@ssss.gouv.qc.ca::65aff25d-9dd2-4163-bb83-c952fcb06ad3" providerId="AD" clId="Web-{04A7B317-2CFF-4A5C-AF15-AE953C9923E8}" dt="2021-04-26T15:34:05.815" v="64" actId="20577"/>
        <pc:sldMkLst>
          <pc:docMk/>
          <pc:sldMk cId="872758737" sldId="283"/>
        </pc:sldMkLst>
        <pc:spChg chg="mod">
          <ac:chgData name="Marie-Josée Noel CISSSMC16" userId="S::marie-josee.noel.cisssmc16@ssss.gouv.qc.ca::65aff25d-9dd2-4163-bb83-c952fcb06ad3" providerId="AD" clId="Web-{04A7B317-2CFF-4A5C-AF15-AE953C9923E8}" dt="2021-04-26T15:34:05.815" v="64" actId="20577"/>
          <ac:spMkLst>
            <pc:docMk/>
            <pc:sldMk cId="872758737" sldId="283"/>
            <ac:spMk id="2" creationId="{5E9EEEB8-8690-486B-AE49-F9084BDB3437}"/>
          </ac:spMkLst>
        </pc:spChg>
      </pc:sldChg>
      <pc:sldChg chg="modSp">
        <pc:chgData name="Marie-Josée Noel CISSSMC16" userId="S::marie-josee.noel.cisssmc16@ssss.gouv.qc.ca::65aff25d-9dd2-4163-bb83-c952fcb06ad3" providerId="AD" clId="Web-{04A7B317-2CFF-4A5C-AF15-AE953C9923E8}" dt="2021-04-26T15:35:14.300" v="98" actId="20577"/>
        <pc:sldMkLst>
          <pc:docMk/>
          <pc:sldMk cId="96883" sldId="290"/>
        </pc:sldMkLst>
        <pc:spChg chg="mod">
          <ac:chgData name="Marie-Josée Noel CISSSMC16" userId="S::marie-josee.noel.cisssmc16@ssss.gouv.qc.ca::65aff25d-9dd2-4163-bb83-c952fcb06ad3" providerId="AD" clId="Web-{04A7B317-2CFF-4A5C-AF15-AE953C9923E8}" dt="2021-04-26T15:32:52.002" v="55" actId="20577"/>
          <ac:spMkLst>
            <pc:docMk/>
            <pc:sldMk cId="96883" sldId="290"/>
            <ac:spMk id="2" creationId="{6AA7B495-1A36-9140-872C-F3A63E0B3E73}"/>
          </ac:spMkLst>
        </pc:spChg>
        <pc:spChg chg="mod">
          <ac:chgData name="Marie-Josée Noel CISSSMC16" userId="S::marie-josee.noel.cisssmc16@ssss.gouv.qc.ca::65aff25d-9dd2-4163-bb83-c952fcb06ad3" providerId="AD" clId="Web-{04A7B317-2CFF-4A5C-AF15-AE953C9923E8}" dt="2021-04-26T15:35:14.300" v="98" actId="20577"/>
          <ac:spMkLst>
            <pc:docMk/>
            <pc:sldMk cId="96883" sldId="290"/>
            <ac:spMk id="3" creationId="{93093246-D821-4D40-9D93-16E6A8F653AB}"/>
          </ac:spMkLst>
        </pc:spChg>
      </pc:sldChg>
      <pc:sldChg chg="addSp delSp modSp">
        <pc:chgData name="Marie-Josée Noel CISSSMC16" userId="S::marie-josee.noel.cisssmc16@ssss.gouv.qc.ca::65aff25d-9dd2-4163-bb83-c952fcb06ad3" providerId="AD" clId="Web-{04A7B317-2CFF-4A5C-AF15-AE953C9923E8}" dt="2021-04-26T15:33:06.784" v="61" actId="20577"/>
        <pc:sldMkLst>
          <pc:docMk/>
          <pc:sldMk cId="2222090911" sldId="291"/>
        </pc:sldMkLst>
        <pc:spChg chg="add del mod">
          <ac:chgData name="Marie-Josée Noel CISSSMC16" userId="S::marie-josee.noel.cisssmc16@ssss.gouv.qc.ca::65aff25d-9dd2-4163-bb83-c952fcb06ad3" providerId="AD" clId="Web-{04A7B317-2CFF-4A5C-AF15-AE953C9923E8}" dt="2021-04-26T15:33:03.440" v="59"/>
          <ac:spMkLst>
            <pc:docMk/>
            <pc:sldMk cId="2222090911" sldId="291"/>
            <ac:spMk id="6" creationId="{B7FDB472-1AB4-42B0-86E9-46A53424F60D}"/>
          </ac:spMkLst>
        </pc:spChg>
        <pc:spChg chg="add del">
          <ac:chgData name="Marie-Josée Noel CISSSMC16" userId="S::marie-josee.noel.cisssmc16@ssss.gouv.qc.ca::65aff25d-9dd2-4163-bb83-c952fcb06ad3" providerId="AD" clId="Web-{04A7B317-2CFF-4A5C-AF15-AE953C9923E8}" dt="2021-04-26T15:33:01.346" v="58"/>
          <ac:spMkLst>
            <pc:docMk/>
            <pc:sldMk cId="2222090911" sldId="291"/>
            <ac:spMk id="8" creationId="{07360B83-C1AF-4F75-AC9B-FF7B1DB9F70C}"/>
          </ac:spMkLst>
        </pc:spChg>
        <pc:spChg chg="del">
          <ac:chgData name="Marie-Josée Noel CISSSMC16" userId="S::marie-josee.noel.cisssmc16@ssss.gouv.qc.ca::65aff25d-9dd2-4163-bb83-c952fcb06ad3" providerId="AD" clId="Web-{04A7B317-2CFF-4A5C-AF15-AE953C9923E8}" dt="2021-04-26T15:32:58.034" v="56"/>
          <ac:spMkLst>
            <pc:docMk/>
            <pc:sldMk cId="2222090911" sldId="291"/>
            <ac:spMk id="9" creationId="{6437BDCC-3F91-4678-B1CE-2EC454802284}"/>
          </ac:spMkLst>
        </pc:spChg>
        <pc:spChg chg="add mod">
          <ac:chgData name="Marie-Josée Noel CISSSMC16" userId="S::marie-josee.noel.cisssmc16@ssss.gouv.qc.ca::65aff25d-9dd2-4163-bb83-c952fcb06ad3" providerId="AD" clId="Web-{04A7B317-2CFF-4A5C-AF15-AE953C9923E8}" dt="2021-04-26T15:33:06.784" v="61" actId="20577"/>
          <ac:spMkLst>
            <pc:docMk/>
            <pc:sldMk cId="2222090911" sldId="291"/>
            <ac:spMk id="12" creationId="{34964DD0-883C-46F9-8CBA-FC38EAE1AF07}"/>
          </ac:spMkLst>
        </pc:spChg>
      </pc:sldChg>
      <pc:sldChg chg="modSp">
        <pc:chgData name="Marie-Josée Noel CISSSMC16" userId="S::marie-josee.noel.cisssmc16@ssss.gouv.qc.ca::65aff25d-9dd2-4163-bb83-c952fcb06ad3" providerId="AD" clId="Web-{04A7B317-2CFF-4A5C-AF15-AE953C9923E8}" dt="2021-04-26T15:37:14.363" v="131" actId="1076"/>
        <pc:sldMkLst>
          <pc:docMk/>
          <pc:sldMk cId="1357308666" sldId="300"/>
        </pc:sldMkLst>
        <pc:spChg chg="mod">
          <ac:chgData name="Marie-Josée Noel CISSSMC16" userId="S::marie-josee.noel.cisssmc16@ssss.gouv.qc.ca::65aff25d-9dd2-4163-bb83-c952fcb06ad3" providerId="AD" clId="Web-{04A7B317-2CFF-4A5C-AF15-AE953C9923E8}" dt="2021-04-26T15:37:10.691" v="130" actId="1076"/>
          <ac:spMkLst>
            <pc:docMk/>
            <pc:sldMk cId="1357308666" sldId="300"/>
            <ac:spMk id="2" creationId="{00000000-0000-0000-0000-000000000000}"/>
          </ac:spMkLst>
        </pc:spChg>
        <pc:spChg chg="mod">
          <ac:chgData name="Marie-Josée Noel CISSSMC16" userId="S::marie-josee.noel.cisssmc16@ssss.gouv.qc.ca::65aff25d-9dd2-4163-bb83-c952fcb06ad3" providerId="AD" clId="Web-{04A7B317-2CFF-4A5C-AF15-AE953C9923E8}" dt="2021-04-26T15:37:06.222" v="129" actId="1076"/>
          <ac:spMkLst>
            <pc:docMk/>
            <pc:sldMk cId="1357308666" sldId="300"/>
            <ac:spMk id="4" creationId="{00000000-0000-0000-0000-000000000000}"/>
          </ac:spMkLst>
        </pc:spChg>
        <pc:picChg chg="mod">
          <ac:chgData name="Marie-Josée Noel CISSSMC16" userId="S::marie-josee.noel.cisssmc16@ssss.gouv.qc.ca::65aff25d-9dd2-4163-bb83-c952fcb06ad3" providerId="AD" clId="Web-{04A7B317-2CFF-4A5C-AF15-AE953C9923E8}" dt="2021-04-26T15:37:14.363" v="131" actId="1076"/>
          <ac:picMkLst>
            <pc:docMk/>
            <pc:sldMk cId="1357308666" sldId="300"/>
            <ac:picMk id="6" creationId="{B616D73C-0D2D-B041-824C-A340530832B9}"/>
          </ac:picMkLst>
        </pc:picChg>
      </pc:sldChg>
      <pc:sldChg chg="addSp modSp">
        <pc:chgData name="Marie-Josée Noel CISSSMC16" userId="S::marie-josee.noel.cisssmc16@ssss.gouv.qc.ca::65aff25d-9dd2-4163-bb83-c952fcb06ad3" providerId="AD" clId="Web-{04A7B317-2CFF-4A5C-AF15-AE953C9923E8}" dt="2021-04-26T15:27:42.298" v="38"/>
        <pc:sldMkLst>
          <pc:docMk/>
          <pc:sldMk cId="2172971645" sldId="305"/>
        </pc:sldMkLst>
        <pc:spChg chg="add mod">
          <ac:chgData name="Marie-Josée Noel CISSSMC16" userId="S::marie-josee.noel.cisssmc16@ssss.gouv.qc.ca::65aff25d-9dd2-4163-bb83-c952fcb06ad3" providerId="AD" clId="Web-{04A7B317-2CFF-4A5C-AF15-AE953C9923E8}" dt="2021-04-26T15:27:42.298" v="38"/>
          <ac:spMkLst>
            <pc:docMk/>
            <pc:sldMk cId="2172971645" sldId="305"/>
            <ac:spMk id="6" creationId="{BC5A2D14-2637-49B1-90AF-4944B19624D2}"/>
          </ac:spMkLst>
        </pc:spChg>
      </pc:sldChg>
      <pc:sldChg chg="addSp modSp">
        <pc:chgData name="Marie-Josée Noel CISSSMC16" userId="S::marie-josee.noel.cisssmc16@ssss.gouv.qc.ca::65aff25d-9dd2-4163-bb83-c952fcb06ad3" providerId="AD" clId="Web-{04A7B317-2CFF-4A5C-AF15-AE953C9923E8}" dt="2021-04-26T15:27:46.205" v="39"/>
        <pc:sldMkLst>
          <pc:docMk/>
          <pc:sldMk cId="842960764" sldId="306"/>
        </pc:sldMkLst>
        <pc:spChg chg="add mod">
          <ac:chgData name="Marie-Josée Noel CISSSMC16" userId="S::marie-josee.noel.cisssmc16@ssss.gouv.qc.ca::65aff25d-9dd2-4163-bb83-c952fcb06ad3" providerId="AD" clId="Web-{04A7B317-2CFF-4A5C-AF15-AE953C9923E8}" dt="2021-04-26T15:27:46.205" v="39"/>
          <ac:spMkLst>
            <pc:docMk/>
            <pc:sldMk cId="842960764" sldId="306"/>
            <ac:spMk id="6" creationId="{EE44BD95-D148-4644-9F26-87D069BBF31F}"/>
          </ac:spMkLst>
        </pc:spChg>
      </pc:sldChg>
      <pc:sldChg chg="addSp delSp modSp">
        <pc:chgData name="Marie-Josée Noel CISSSMC16" userId="S::marie-josee.noel.cisssmc16@ssss.gouv.qc.ca::65aff25d-9dd2-4163-bb83-c952fcb06ad3" providerId="AD" clId="Web-{04A7B317-2CFF-4A5C-AF15-AE953C9923E8}" dt="2021-04-26T15:26:54.814" v="37" actId="1076"/>
        <pc:sldMkLst>
          <pc:docMk/>
          <pc:sldMk cId="3385481833" sldId="338"/>
        </pc:sldMkLst>
        <pc:spChg chg="add mod">
          <ac:chgData name="Marie-Josée Noel CISSSMC16" userId="S::marie-josee.noel.cisssmc16@ssss.gouv.qc.ca::65aff25d-9dd2-4163-bb83-c952fcb06ad3" providerId="AD" clId="Web-{04A7B317-2CFF-4A5C-AF15-AE953C9923E8}" dt="2021-04-26T15:25:27.954" v="18" actId="1076"/>
          <ac:spMkLst>
            <pc:docMk/>
            <pc:sldMk cId="3385481833" sldId="338"/>
            <ac:spMk id="2" creationId="{D884E2BE-DF7F-4920-8C15-44CFA60DD090}"/>
          </ac:spMkLst>
        </pc:spChg>
        <pc:spChg chg="del mod">
          <ac:chgData name="Marie-Josée Noel CISSSMC16" userId="S::marie-josee.noel.cisssmc16@ssss.gouv.qc.ca::65aff25d-9dd2-4163-bb83-c952fcb06ad3" providerId="AD" clId="Web-{04A7B317-2CFF-4A5C-AF15-AE953C9923E8}" dt="2021-04-26T15:25:32.298" v="20"/>
          <ac:spMkLst>
            <pc:docMk/>
            <pc:sldMk cId="3385481833" sldId="338"/>
            <ac:spMk id="4" creationId="{CBBF703B-040A-E94B-80BE-CEB9313279A9}"/>
          </ac:spMkLst>
        </pc:spChg>
        <pc:spChg chg="del mod">
          <ac:chgData name="Marie-Josée Noel CISSSMC16" userId="S::marie-josee.noel.cisssmc16@ssss.gouv.qc.ca::65aff25d-9dd2-4163-bb83-c952fcb06ad3" providerId="AD" clId="Web-{04A7B317-2CFF-4A5C-AF15-AE953C9923E8}" dt="2021-04-26T15:26:15.126" v="29"/>
          <ac:spMkLst>
            <pc:docMk/>
            <pc:sldMk cId="3385481833" sldId="338"/>
            <ac:spMk id="18" creationId="{708AEB48-68E0-4807-8FE1-B4AB6E939B22}"/>
          </ac:spMkLst>
        </pc:spChg>
        <pc:grpChg chg="mod">
          <ac:chgData name="Marie-Josée Noel CISSSMC16" userId="S::marie-josee.noel.cisssmc16@ssss.gouv.qc.ca::65aff25d-9dd2-4163-bb83-c952fcb06ad3" providerId="AD" clId="Web-{04A7B317-2CFF-4A5C-AF15-AE953C9923E8}" dt="2021-04-26T15:26:54.798" v="36" actId="1076"/>
          <ac:grpSpMkLst>
            <pc:docMk/>
            <pc:sldMk cId="3385481833" sldId="338"/>
            <ac:grpSpMk id="21" creationId="{7E5C1FC5-8B18-48A4-9483-A608686F366B}"/>
          </ac:grpSpMkLst>
        </pc:grpChg>
        <pc:grpChg chg="mod">
          <ac:chgData name="Marie-Josée Noel CISSSMC16" userId="S::marie-josee.noel.cisssmc16@ssss.gouv.qc.ca::65aff25d-9dd2-4163-bb83-c952fcb06ad3" providerId="AD" clId="Web-{04A7B317-2CFF-4A5C-AF15-AE953C9923E8}" dt="2021-04-26T15:26:54.814" v="37" actId="1076"/>
          <ac:grpSpMkLst>
            <pc:docMk/>
            <pc:sldMk cId="3385481833" sldId="338"/>
            <ac:grpSpMk id="22" creationId="{37CD6544-A46E-413A-AB1D-79C89390B572}"/>
          </ac:grpSpMkLst>
        </pc:grpChg>
        <pc:picChg chg="mod">
          <ac:chgData name="Marie-Josée Noel CISSSMC16" userId="S::marie-josee.noel.cisssmc16@ssss.gouv.qc.ca::65aff25d-9dd2-4163-bb83-c952fcb06ad3" providerId="AD" clId="Web-{04A7B317-2CFF-4A5C-AF15-AE953C9923E8}" dt="2021-04-26T15:26:41.470" v="33" actId="1076"/>
          <ac:picMkLst>
            <pc:docMk/>
            <pc:sldMk cId="3385481833" sldId="338"/>
            <ac:picMk id="5" creationId="{A21FC8A5-3F0A-E448-981D-5FF0B5AE9265}"/>
          </ac:picMkLst>
        </pc:picChg>
        <pc:picChg chg="mod">
          <ac:chgData name="Marie-Josée Noel CISSSMC16" userId="S::marie-josee.noel.cisssmc16@ssss.gouv.qc.ca::65aff25d-9dd2-4163-bb83-c952fcb06ad3" providerId="AD" clId="Web-{04A7B317-2CFF-4A5C-AF15-AE953C9923E8}" dt="2021-04-26T15:26:45.532" v="35" actId="1076"/>
          <ac:picMkLst>
            <pc:docMk/>
            <pc:sldMk cId="3385481833" sldId="338"/>
            <ac:picMk id="8" creationId="{FF36B266-D20D-5545-AEB2-6600895A6F52}"/>
          </ac:picMkLst>
        </pc:picChg>
      </pc:sldChg>
      <pc:sldChg chg="delSp modSp new mod ord chgLayout">
        <pc:chgData name="Marie-Josée Noel CISSSMC16" userId="S::marie-josee.noel.cisssmc16@ssss.gouv.qc.ca::65aff25d-9dd2-4163-bb83-c952fcb06ad3" providerId="AD" clId="Web-{04A7B317-2CFF-4A5C-AF15-AE953C9923E8}" dt="2021-04-26T15:35:26.784" v="105" actId="20577"/>
        <pc:sldMkLst>
          <pc:docMk/>
          <pc:sldMk cId="1164482029" sldId="343"/>
        </pc:sldMkLst>
        <pc:spChg chg="mod ord">
          <ac:chgData name="Marie-Josée Noel CISSSMC16" userId="S::marie-josee.noel.cisssmc16@ssss.gouv.qc.ca::65aff25d-9dd2-4163-bb83-c952fcb06ad3" providerId="AD" clId="Web-{04A7B317-2CFF-4A5C-AF15-AE953C9923E8}" dt="2021-04-26T15:35:26.784" v="105" actId="20577"/>
          <ac:spMkLst>
            <pc:docMk/>
            <pc:sldMk cId="1164482029" sldId="343"/>
            <ac:spMk id="2" creationId="{FD74FC3C-7065-4EA4-BF0A-990CF5DAE0A7}"/>
          </ac:spMkLst>
        </pc:spChg>
        <pc:spChg chg="del">
          <ac:chgData name="Marie-Josée Noel CISSSMC16" userId="S::marie-josee.noel.cisssmc16@ssss.gouv.qc.ca::65aff25d-9dd2-4163-bb83-c952fcb06ad3" providerId="AD" clId="Web-{04A7B317-2CFF-4A5C-AF15-AE953C9923E8}" dt="2021-04-26T15:34:25.721" v="66"/>
          <ac:spMkLst>
            <pc:docMk/>
            <pc:sldMk cId="1164482029" sldId="343"/>
            <ac:spMk id="3" creationId="{678657A4-0B0C-4A6A-893D-0CB28F7B9B4B}"/>
          </ac:spMkLst>
        </pc:spChg>
        <pc:spChg chg="mod ord">
          <ac:chgData name="Marie-Josée Noel CISSSMC16" userId="S::marie-josee.noel.cisssmc16@ssss.gouv.qc.ca::65aff25d-9dd2-4163-bb83-c952fcb06ad3" providerId="AD" clId="Web-{04A7B317-2CFF-4A5C-AF15-AE953C9923E8}" dt="2021-04-26T15:34:25.721" v="66"/>
          <ac:spMkLst>
            <pc:docMk/>
            <pc:sldMk cId="1164482029" sldId="343"/>
            <ac:spMk id="4" creationId="{772C9FC6-1C4A-469F-A5EE-86EE6D75B4F4}"/>
          </ac:spMkLst>
        </pc:spChg>
      </pc:sldChg>
    </pc:docChg>
  </pc:docChgLst>
  <pc:docChgLst>
    <pc:chgData name="Marie-Josée Noel CISSSMC16" userId="S::marie-josee.noel.cisssmc16@ssss.gouv.qc.ca::65aff25d-9dd2-4163-bb83-c952fcb06ad3" providerId="AD" clId="Web-{630CD4EE-0ED5-47BE-A507-990CAC7DC9A2}"/>
    <pc:docChg chg="modSld">
      <pc:chgData name="Marie-Josée Noel CISSSMC16" userId="S::marie-josee.noel.cisssmc16@ssss.gouv.qc.ca::65aff25d-9dd2-4163-bb83-c952fcb06ad3" providerId="AD" clId="Web-{630CD4EE-0ED5-47BE-A507-990CAC7DC9A2}" dt="2021-04-26T13:15:13.224" v="160" actId="1076"/>
      <pc:docMkLst>
        <pc:docMk/>
      </pc:docMkLst>
      <pc:sldChg chg="addSp delSp modSp">
        <pc:chgData name="Marie-Josée Noel CISSSMC16" userId="S::marie-josee.noel.cisssmc16@ssss.gouv.qc.ca::65aff25d-9dd2-4163-bb83-c952fcb06ad3" providerId="AD" clId="Web-{630CD4EE-0ED5-47BE-A507-990CAC7DC9A2}" dt="2021-04-26T13:04:44.909" v="109"/>
        <pc:sldMkLst>
          <pc:docMk/>
          <pc:sldMk cId="2302491036" sldId="287"/>
        </pc:sldMkLst>
        <pc:spChg chg="del mod">
          <ac:chgData name="Marie-Josée Noel CISSSMC16" userId="S::marie-josee.noel.cisssmc16@ssss.gouv.qc.ca::65aff25d-9dd2-4163-bb83-c952fcb06ad3" providerId="AD" clId="Web-{630CD4EE-0ED5-47BE-A507-990CAC7DC9A2}" dt="2021-04-26T13:04:44.909" v="109"/>
          <ac:spMkLst>
            <pc:docMk/>
            <pc:sldMk cId="2302491036" sldId="287"/>
            <ac:spMk id="2" creationId="{EC459202-A6A9-0C4E-B0AB-C1385E83ED7B}"/>
          </ac:spMkLst>
        </pc:spChg>
        <pc:spChg chg="mod">
          <ac:chgData name="Marie-Josée Noel CISSSMC16" userId="S::marie-josee.noel.cisssmc16@ssss.gouv.qc.ca::65aff25d-9dd2-4163-bb83-c952fcb06ad3" providerId="AD" clId="Web-{630CD4EE-0ED5-47BE-A507-990CAC7DC9A2}" dt="2021-04-26T13:03:22.331" v="88" actId="20577"/>
          <ac:spMkLst>
            <pc:docMk/>
            <pc:sldMk cId="2302491036" sldId="287"/>
            <ac:spMk id="3" creationId="{96FBF139-EA28-4BBE-BA53-2219AA0905ED}"/>
          </ac:spMkLst>
        </pc:spChg>
        <pc:spChg chg="add mod">
          <ac:chgData name="Marie-Josée Noel CISSSMC16" userId="S::marie-josee.noel.cisssmc16@ssss.gouv.qc.ca::65aff25d-9dd2-4163-bb83-c952fcb06ad3" providerId="AD" clId="Web-{630CD4EE-0ED5-47BE-A507-990CAC7DC9A2}" dt="2021-04-26T13:04:26.675" v="103" actId="1076"/>
          <ac:spMkLst>
            <pc:docMk/>
            <pc:sldMk cId="2302491036" sldId="287"/>
            <ac:spMk id="5" creationId="{F5083EEC-050A-41E3-A8DD-65E8E9A3AAFA}"/>
          </ac:spMkLst>
        </pc:spChg>
        <pc:spChg chg="add mod">
          <ac:chgData name="Marie-Josée Noel CISSSMC16" userId="S::marie-josee.noel.cisssmc16@ssss.gouv.qc.ca::65aff25d-9dd2-4163-bb83-c952fcb06ad3" providerId="AD" clId="Web-{630CD4EE-0ED5-47BE-A507-990CAC7DC9A2}" dt="2021-04-26T13:04:39.519" v="107" actId="20577"/>
          <ac:spMkLst>
            <pc:docMk/>
            <pc:sldMk cId="2302491036" sldId="287"/>
            <ac:spMk id="16" creationId="{9378C764-F9F2-40F9-9553-337196E2D9D6}"/>
          </ac:spMkLst>
        </pc:spChg>
      </pc:sldChg>
      <pc:sldChg chg="addSp modSp">
        <pc:chgData name="Marie-Josée Noel CISSSMC16" userId="S::marie-josee.noel.cisssmc16@ssss.gouv.qc.ca::65aff25d-9dd2-4163-bb83-c952fcb06ad3" providerId="AD" clId="Web-{630CD4EE-0ED5-47BE-A507-990CAC7DC9A2}" dt="2021-04-26T13:01:16.752" v="75" actId="20577"/>
        <pc:sldMkLst>
          <pc:docMk/>
          <pc:sldMk cId="96883" sldId="290"/>
        </pc:sldMkLst>
        <pc:spChg chg="mod">
          <ac:chgData name="Marie-Josée Noel CISSSMC16" userId="S::marie-josee.noel.cisssmc16@ssss.gouv.qc.ca::65aff25d-9dd2-4163-bb83-c952fcb06ad3" providerId="AD" clId="Web-{630CD4EE-0ED5-47BE-A507-990CAC7DC9A2}" dt="2021-04-26T13:00:13.580" v="66" actId="20577"/>
          <ac:spMkLst>
            <pc:docMk/>
            <pc:sldMk cId="96883" sldId="290"/>
            <ac:spMk id="2" creationId="{6AA7B495-1A36-9140-872C-F3A63E0B3E73}"/>
          </ac:spMkLst>
        </pc:spChg>
        <pc:spChg chg="mod">
          <ac:chgData name="Marie-Josée Noel CISSSMC16" userId="S::marie-josee.noel.cisssmc16@ssss.gouv.qc.ca::65aff25d-9dd2-4163-bb83-c952fcb06ad3" providerId="AD" clId="Web-{630CD4EE-0ED5-47BE-A507-990CAC7DC9A2}" dt="2021-04-26T13:01:16.752" v="75" actId="20577"/>
          <ac:spMkLst>
            <pc:docMk/>
            <pc:sldMk cId="96883" sldId="290"/>
            <ac:spMk id="3" creationId="{93093246-D821-4D40-9D93-16E6A8F653AB}"/>
          </ac:spMkLst>
        </pc:spChg>
        <pc:picChg chg="add">
          <ac:chgData name="Marie-Josée Noel CISSSMC16" userId="S::marie-josee.noel.cisssmc16@ssss.gouv.qc.ca::65aff25d-9dd2-4163-bb83-c952fcb06ad3" providerId="AD" clId="Web-{630CD4EE-0ED5-47BE-A507-990CAC7DC9A2}" dt="2021-04-26T12:44:20.670" v="2"/>
          <ac:picMkLst>
            <pc:docMk/>
            <pc:sldMk cId="96883" sldId="290"/>
            <ac:picMk id="6" creationId="{75D4FFEA-133B-411D-9DE1-BD1B4727C8F4}"/>
          </ac:picMkLst>
        </pc:picChg>
      </pc:sldChg>
      <pc:sldChg chg="addSp delSp modSp">
        <pc:chgData name="Marie-Josée Noel CISSSMC16" userId="S::marie-josee.noel.cisssmc16@ssss.gouv.qc.ca::65aff25d-9dd2-4163-bb83-c952fcb06ad3" providerId="AD" clId="Web-{630CD4EE-0ED5-47BE-A507-990CAC7DC9A2}" dt="2021-04-26T13:02:30.565" v="86" actId="1076"/>
        <pc:sldMkLst>
          <pc:docMk/>
          <pc:sldMk cId="2222090911" sldId="291"/>
        </pc:sldMkLst>
        <pc:spChg chg="del">
          <ac:chgData name="Marie-Josée Noel CISSSMC16" userId="S::marie-josee.noel.cisssmc16@ssss.gouv.qc.ca::65aff25d-9dd2-4163-bb83-c952fcb06ad3" providerId="AD" clId="Web-{630CD4EE-0ED5-47BE-A507-990CAC7DC9A2}" dt="2021-04-26T12:44:13.716" v="1"/>
          <ac:spMkLst>
            <pc:docMk/>
            <pc:sldMk cId="2222090911" sldId="291"/>
            <ac:spMk id="2" creationId="{FE8E4189-DCC7-974E-8B3B-B22E59DD3FD9}"/>
          </ac:spMkLst>
        </pc:spChg>
        <pc:spChg chg="mod">
          <ac:chgData name="Marie-Josée Noel CISSSMC16" userId="S::marie-josee.noel.cisssmc16@ssss.gouv.qc.ca::65aff25d-9dd2-4163-bb83-c952fcb06ad3" providerId="AD" clId="Web-{630CD4EE-0ED5-47BE-A507-990CAC7DC9A2}" dt="2021-04-26T13:02:27.549" v="85" actId="1076"/>
          <ac:spMkLst>
            <pc:docMk/>
            <pc:sldMk cId="2222090911" sldId="291"/>
            <ac:spMk id="3" creationId="{7FECCAD2-788F-C04E-B1E7-854449AAB234}"/>
          </ac:spMkLst>
        </pc:spChg>
        <pc:spChg chg="mod">
          <ac:chgData name="Marie-Josée Noel CISSSMC16" userId="S::marie-josee.noel.cisssmc16@ssss.gouv.qc.ca::65aff25d-9dd2-4163-bb83-c952fcb06ad3" providerId="AD" clId="Web-{630CD4EE-0ED5-47BE-A507-990CAC7DC9A2}" dt="2021-04-26T13:02:30.565" v="86" actId="1076"/>
          <ac:spMkLst>
            <pc:docMk/>
            <pc:sldMk cId="2222090911" sldId="291"/>
            <ac:spMk id="5" creationId="{33B4C653-4DC5-684C-A088-21DCB15E81C4}"/>
          </ac:spMkLst>
        </pc:spChg>
        <pc:spChg chg="add mod">
          <ac:chgData name="Marie-Josée Noel CISSSMC16" userId="S::marie-josee.noel.cisssmc16@ssss.gouv.qc.ca::65aff25d-9dd2-4163-bb83-c952fcb06ad3" providerId="AD" clId="Web-{630CD4EE-0ED5-47BE-A507-990CAC7DC9A2}" dt="2021-04-26T13:00:20.705" v="68" actId="20577"/>
          <ac:spMkLst>
            <pc:docMk/>
            <pc:sldMk cId="2222090911" sldId="291"/>
            <ac:spMk id="9" creationId="{6437BDCC-3F91-4678-B1CE-2EC454802284}"/>
          </ac:spMkLst>
        </pc:spChg>
        <pc:picChg chg="add">
          <ac:chgData name="Marie-Josée Noel CISSSMC16" userId="S::marie-josee.noel.cisssmc16@ssss.gouv.qc.ca::65aff25d-9dd2-4163-bb83-c952fcb06ad3" providerId="AD" clId="Web-{630CD4EE-0ED5-47BE-A507-990CAC7DC9A2}" dt="2021-04-26T12:44:10.607" v="0"/>
          <ac:picMkLst>
            <pc:docMk/>
            <pc:sldMk cId="2222090911" sldId="291"/>
            <ac:picMk id="7" creationId="{9F8504F9-FC48-4FA2-B36E-560320A18BA5}"/>
          </ac:picMkLst>
        </pc:picChg>
      </pc:sldChg>
      <pc:sldChg chg="addSp">
        <pc:chgData name="Marie-Josée Noel CISSSMC16" userId="S::marie-josee.noel.cisssmc16@ssss.gouv.qc.ca::65aff25d-9dd2-4163-bb83-c952fcb06ad3" providerId="AD" clId="Web-{630CD4EE-0ED5-47BE-A507-990CAC7DC9A2}" dt="2021-04-26T12:45:31.529" v="7"/>
        <pc:sldMkLst>
          <pc:docMk/>
          <pc:sldMk cId="3262532916" sldId="336"/>
        </pc:sldMkLst>
        <pc:picChg chg="add">
          <ac:chgData name="Marie-Josée Noel CISSSMC16" userId="S::marie-josee.noel.cisssmc16@ssss.gouv.qc.ca::65aff25d-9dd2-4163-bb83-c952fcb06ad3" providerId="AD" clId="Web-{630CD4EE-0ED5-47BE-A507-990CAC7DC9A2}" dt="2021-04-26T12:45:31.529" v="7"/>
          <ac:picMkLst>
            <pc:docMk/>
            <pc:sldMk cId="3262532916" sldId="336"/>
            <ac:picMk id="5" creationId="{AC245C0A-B76A-440D-91A7-ABF154BB2BB1}"/>
          </ac:picMkLst>
        </pc:picChg>
      </pc:sldChg>
      <pc:sldChg chg="addSp">
        <pc:chgData name="Marie-Josée Noel CISSSMC16" userId="S::marie-josee.noel.cisssmc16@ssss.gouv.qc.ca::65aff25d-9dd2-4163-bb83-c952fcb06ad3" providerId="AD" clId="Web-{630CD4EE-0ED5-47BE-A507-990CAC7DC9A2}" dt="2021-04-26T12:45:25.514" v="6"/>
        <pc:sldMkLst>
          <pc:docMk/>
          <pc:sldMk cId="1875319344" sldId="337"/>
        </pc:sldMkLst>
        <pc:picChg chg="add">
          <ac:chgData name="Marie-Josée Noel CISSSMC16" userId="S::marie-josee.noel.cisssmc16@ssss.gouv.qc.ca::65aff25d-9dd2-4163-bb83-c952fcb06ad3" providerId="AD" clId="Web-{630CD4EE-0ED5-47BE-A507-990CAC7DC9A2}" dt="2021-04-26T12:45:25.514" v="6"/>
          <ac:picMkLst>
            <pc:docMk/>
            <pc:sldMk cId="1875319344" sldId="337"/>
            <ac:picMk id="6" creationId="{B541C6A4-B857-4C66-A0D8-675934391E37}"/>
          </ac:picMkLst>
        </pc:picChg>
      </pc:sldChg>
      <pc:sldChg chg="addSp delSp modSp">
        <pc:chgData name="Marie-Josée Noel CISSSMC16" userId="S::marie-josee.noel.cisssmc16@ssss.gouv.qc.ca::65aff25d-9dd2-4163-bb83-c952fcb06ad3" providerId="AD" clId="Web-{630CD4EE-0ED5-47BE-A507-990CAC7DC9A2}" dt="2021-04-26T13:15:13.224" v="160" actId="1076"/>
        <pc:sldMkLst>
          <pc:docMk/>
          <pc:sldMk cId="3385481833" sldId="338"/>
        </pc:sldMkLst>
        <pc:spChg chg="del mod">
          <ac:chgData name="Marie-Josée Noel CISSSMC16" userId="S::marie-josee.noel.cisssmc16@ssss.gouv.qc.ca::65aff25d-9dd2-4163-bb83-c952fcb06ad3" providerId="AD" clId="Web-{630CD4EE-0ED5-47BE-A507-990CAC7DC9A2}" dt="2021-04-26T13:06:49.082" v="122"/>
          <ac:spMkLst>
            <pc:docMk/>
            <pc:sldMk cId="3385481833" sldId="338"/>
            <ac:spMk id="2" creationId="{23385893-A147-CB42-BD2A-2E5D4A081CB4}"/>
          </ac:spMkLst>
        </pc:spChg>
        <pc:spChg chg="del">
          <ac:chgData name="Marie-Josée Noel CISSSMC16" userId="S::marie-josee.noel.cisssmc16@ssss.gouv.qc.ca::65aff25d-9dd2-4163-bb83-c952fcb06ad3" providerId="AD" clId="Web-{630CD4EE-0ED5-47BE-A507-990CAC7DC9A2}" dt="2021-04-26T13:06:54.019" v="124"/>
          <ac:spMkLst>
            <pc:docMk/>
            <pc:sldMk cId="3385481833" sldId="338"/>
            <ac:spMk id="6" creationId="{5D8BBEBD-89AF-B34D-B4E2-B63CA27FC1C5}"/>
          </ac:spMkLst>
        </pc:spChg>
        <pc:spChg chg="add mod">
          <ac:chgData name="Marie-Josée Noel CISSSMC16" userId="S::marie-josee.noel.cisssmc16@ssss.gouv.qc.ca::65aff25d-9dd2-4163-bb83-c952fcb06ad3" providerId="AD" clId="Web-{630CD4EE-0ED5-47BE-A507-990CAC7DC9A2}" dt="2021-04-26T13:07:05.379" v="125" actId="1076"/>
          <ac:spMkLst>
            <pc:docMk/>
            <pc:sldMk cId="3385481833" sldId="338"/>
            <ac:spMk id="10" creationId="{92F37D8A-51C5-4C23-96E8-8A661580E035}"/>
          </ac:spMkLst>
        </pc:spChg>
        <pc:spChg chg="add mod">
          <ac:chgData name="Marie-Josée Noel CISSSMC16" userId="S::marie-josee.noel.cisssmc16@ssss.gouv.qc.ca::65aff25d-9dd2-4163-bb83-c952fcb06ad3" providerId="AD" clId="Web-{630CD4EE-0ED5-47BE-A507-990CAC7DC9A2}" dt="2021-04-26T13:07:05.394" v="126" actId="1076"/>
          <ac:spMkLst>
            <pc:docMk/>
            <pc:sldMk cId="3385481833" sldId="338"/>
            <ac:spMk id="12" creationId="{BD02A798-2AAC-47AB-9C19-44CE242F4179}"/>
          </ac:spMkLst>
        </pc:spChg>
        <pc:spChg chg="add mod">
          <ac:chgData name="Marie-Josée Noel CISSSMC16" userId="S::marie-josee.noel.cisssmc16@ssss.gouv.qc.ca::65aff25d-9dd2-4163-bb83-c952fcb06ad3" providerId="AD" clId="Web-{630CD4EE-0ED5-47BE-A507-990CAC7DC9A2}" dt="2021-04-26T13:07:05.394" v="127" actId="1076"/>
          <ac:spMkLst>
            <pc:docMk/>
            <pc:sldMk cId="3385481833" sldId="338"/>
            <ac:spMk id="14" creationId="{AA45651A-C1CA-4164-8538-273BD9FBACEF}"/>
          </ac:spMkLst>
        </pc:spChg>
        <pc:spChg chg="add mod">
          <ac:chgData name="Marie-Josée Noel CISSSMC16" userId="S::marie-josee.noel.cisssmc16@ssss.gouv.qc.ca::65aff25d-9dd2-4163-bb83-c952fcb06ad3" providerId="AD" clId="Web-{630CD4EE-0ED5-47BE-A507-990CAC7DC9A2}" dt="2021-04-26T13:07:05.394" v="128" actId="1076"/>
          <ac:spMkLst>
            <pc:docMk/>
            <pc:sldMk cId="3385481833" sldId="338"/>
            <ac:spMk id="16" creationId="{1F2FCEC6-95B3-4293-A318-563175974D74}"/>
          </ac:spMkLst>
        </pc:spChg>
        <pc:spChg chg="add mod">
          <ac:chgData name="Marie-Josée Noel CISSSMC16" userId="S::marie-josee.noel.cisssmc16@ssss.gouv.qc.ca::65aff25d-9dd2-4163-bb83-c952fcb06ad3" providerId="AD" clId="Web-{630CD4EE-0ED5-47BE-A507-990CAC7DC9A2}" dt="2021-04-26T13:15:13.224" v="160" actId="1076"/>
          <ac:spMkLst>
            <pc:docMk/>
            <pc:sldMk cId="3385481833" sldId="338"/>
            <ac:spMk id="18" creationId="{708AEB48-68E0-4807-8FE1-B4AB6E939B22}"/>
          </ac:spMkLst>
        </pc:spChg>
        <pc:spChg chg="add del mod">
          <ac:chgData name="Marie-Josée Noel CISSSMC16" userId="S::marie-josee.noel.cisssmc16@ssss.gouv.qc.ca::65aff25d-9dd2-4163-bb83-c952fcb06ad3" providerId="AD" clId="Web-{630CD4EE-0ED5-47BE-A507-990CAC7DC9A2}" dt="2021-04-26T13:06:52.582" v="123"/>
          <ac:spMkLst>
            <pc:docMk/>
            <pc:sldMk cId="3385481833" sldId="338"/>
            <ac:spMk id="20" creationId="{655021AE-A8F7-401A-A39F-FCA8EEC047D6}"/>
          </ac:spMkLst>
        </pc:spChg>
        <pc:grpChg chg="add mod">
          <ac:chgData name="Marie-Josée Noel CISSSMC16" userId="S::marie-josee.noel.cisssmc16@ssss.gouv.qc.ca::65aff25d-9dd2-4163-bb83-c952fcb06ad3" providerId="AD" clId="Web-{630CD4EE-0ED5-47BE-A507-990CAC7DC9A2}" dt="2021-04-26T13:15:05.599" v="158" actId="1076"/>
          <ac:grpSpMkLst>
            <pc:docMk/>
            <pc:sldMk cId="3385481833" sldId="338"/>
            <ac:grpSpMk id="21" creationId="{7E5C1FC5-8B18-48A4-9483-A608686F366B}"/>
          </ac:grpSpMkLst>
        </pc:grpChg>
        <pc:grpChg chg="add mod">
          <ac:chgData name="Marie-Josée Noel CISSSMC16" userId="S::marie-josee.noel.cisssmc16@ssss.gouv.qc.ca::65aff25d-9dd2-4163-bb83-c952fcb06ad3" providerId="AD" clId="Web-{630CD4EE-0ED5-47BE-A507-990CAC7DC9A2}" dt="2021-04-26T13:15:01.209" v="157" actId="1076"/>
          <ac:grpSpMkLst>
            <pc:docMk/>
            <pc:sldMk cId="3385481833" sldId="338"/>
            <ac:grpSpMk id="22" creationId="{37CD6544-A46E-413A-AB1D-79C89390B572}"/>
          </ac:grpSpMkLst>
        </pc:grpChg>
        <pc:picChg chg="add del">
          <ac:chgData name="Marie-Josée Noel CISSSMC16" userId="S::marie-josee.noel.cisssmc16@ssss.gouv.qc.ca::65aff25d-9dd2-4163-bb83-c952fcb06ad3" providerId="AD" clId="Web-{630CD4EE-0ED5-47BE-A507-990CAC7DC9A2}" dt="2021-04-26T13:11:22.489" v="140"/>
          <ac:picMkLst>
            <pc:docMk/>
            <pc:sldMk cId="3385481833" sldId="338"/>
            <ac:picMk id="3" creationId="{D185EF7C-B810-49DF-AB08-2C586B385E35}"/>
          </ac:picMkLst>
        </pc:picChg>
        <pc:picChg chg="mod modCrop">
          <ac:chgData name="Marie-Josée Noel CISSSMC16" userId="S::marie-josee.noel.cisssmc16@ssss.gouv.qc.ca::65aff25d-9dd2-4163-bb83-c952fcb06ad3" providerId="AD" clId="Web-{630CD4EE-0ED5-47BE-A507-990CAC7DC9A2}" dt="2021-04-26T13:14:58.021" v="156" actId="1076"/>
          <ac:picMkLst>
            <pc:docMk/>
            <pc:sldMk cId="3385481833" sldId="338"/>
            <ac:picMk id="5" creationId="{A21FC8A5-3F0A-E448-981D-5FF0B5AE9265}"/>
          </ac:picMkLst>
        </pc:picChg>
        <pc:picChg chg="mod ord">
          <ac:chgData name="Marie-Josée Noel CISSSMC16" userId="S::marie-josee.noel.cisssmc16@ssss.gouv.qc.ca::65aff25d-9dd2-4163-bb83-c952fcb06ad3" providerId="AD" clId="Web-{630CD4EE-0ED5-47BE-A507-990CAC7DC9A2}" dt="2021-04-26T13:14:53.505" v="155" actId="1076"/>
          <ac:picMkLst>
            <pc:docMk/>
            <pc:sldMk cId="3385481833" sldId="338"/>
            <ac:picMk id="8" creationId="{FF36B266-D20D-5545-AEB2-6600895A6F52}"/>
          </ac:picMkLst>
        </pc:picChg>
      </pc:sldChg>
      <pc:sldChg chg="addSp">
        <pc:chgData name="Marie-Josée Noel CISSSMC16" userId="S::marie-josee.noel.cisssmc16@ssss.gouv.qc.ca::65aff25d-9dd2-4163-bb83-c952fcb06ad3" providerId="AD" clId="Web-{630CD4EE-0ED5-47BE-A507-990CAC7DC9A2}" dt="2021-04-26T12:45:08.154" v="5"/>
        <pc:sldMkLst>
          <pc:docMk/>
          <pc:sldMk cId="3902514958" sldId="339"/>
        </pc:sldMkLst>
        <pc:picChg chg="add">
          <ac:chgData name="Marie-Josée Noel CISSSMC16" userId="S::marie-josee.noel.cisssmc16@ssss.gouv.qc.ca::65aff25d-9dd2-4163-bb83-c952fcb06ad3" providerId="AD" clId="Web-{630CD4EE-0ED5-47BE-A507-990CAC7DC9A2}" dt="2021-04-26T12:45:08.154" v="5"/>
          <ac:picMkLst>
            <pc:docMk/>
            <pc:sldMk cId="3902514958" sldId="339"/>
            <ac:picMk id="5" creationId="{A8B47DB4-7636-4310-BF0B-0949E585E48D}"/>
          </ac:picMkLst>
        </pc:picChg>
      </pc:sldChg>
    </pc:docChg>
  </pc:docChgLst>
  <pc:docChgLst>
    <pc:chgData name="Louis-Charles Primeau (CISSSMC16)" userId="S::louis-charles.primeau.cisssmc16@ssss.gouv.qc.ca::4b8f4417-acb1-44f9-93f1-704757101792" providerId="AD" clId="Web-{57AA2953-86DA-4F08-9472-EE71B469DB32}"/>
    <pc:docChg chg="modSld">
      <pc:chgData name="Louis-Charles Primeau (CISSSMC16)" userId="S::louis-charles.primeau.cisssmc16@ssss.gouv.qc.ca::4b8f4417-acb1-44f9-93f1-704757101792" providerId="AD" clId="Web-{57AA2953-86DA-4F08-9472-EE71B469DB32}" dt="2021-04-26T17:02:01.930" v="1" actId="20577"/>
      <pc:docMkLst>
        <pc:docMk/>
      </pc:docMkLst>
      <pc:sldChg chg="modSp">
        <pc:chgData name="Louis-Charles Primeau (CISSSMC16)" userId="S::louis-charles.primeau.cisssmc16@ssss.gouv.qc.ca::4b8f4417-acb1-44f9-93f1-704757101792" providerId="AD" clId="Web-{57AA2953-86DA-4F08-9472-EE71B469DB32}" dt="2021-04-26T17:02:01.930" v="1" actId="20577"/>
        <pc:sldMkLst>
          <pc:docMk/>
          <pc:sldMk cId="2471844715" sldId="344"/>
        </pc:sldMkLst>
        <pc:spChg chg="mod">
          <ac:chgData name="Louis-Charles Primeau (CISSSMC16)" userId="S::louis-charles.primeau.cisssmc16@ssss.gouv.qc.ca::4b8f4417-acb1-44f9-93f1-704757101792" providerId="AD" clId="Web-{57AA2953-86DA-4F08-9472-EE71B469DB32}" dt="2021-04-26T17:02:01.930" v="1" actId="20577"/>
          <ac:spMkLst>
            <pc:docMk/>
            <pc:sldMk cId="2471844715" sldId="344"/>
            <ac:spMk id="11" creationId="{0A1CAC5A-4DA4-4135-B5AC-A41265C05920}"/>
          </ac:spMkLst>
        </pc:spChg>
      </pc:sldChg>
    </pc:docChg>
  </pc:docChgLst>
  <pc:docChgLst>
    <pc:chgData name="Annie Zaor (CISSSMC16)" userId="S::annie.zaor.cisssmc16@ssss.gouv.qc.ca::9302be33-fc07-4d5e-9534-672022f9b7bc" providerId="AD" clId="Web-{7C177E7C-3CC9-423D-806D-AFE39B94E5B3}"/>
    <pc:docChg chg="modSld">
      <pc:chgData name="Annie Zaor (CISSSMC16)" userId="S::annie.zaor.cisssmc16@ssss.gouv.qc.ca::9302be33-fc07-4d5e-9534-672022f9b7bc" providerId="AD" clId="Web-{7C177E7C-3CC9-423D-806D-AFE39B94E5B3}" dt="2021-04-26T16:37:01.962" v="64"/>
      <pc:docMkLst>
        <pc:docMk/>
      </pc:docMkLst>
      <pc:sldChg chg="delSp modSp">
        <pc:chgData name="Annie Zaor (CISSSMC16)" userId="S::annie.zaor.cisssmc16@ssss.gouv.qc.ca::9302be33-fc07-4d5e-9534-672022f9b7bc" providerId="AD" clId="Web-{7C177E7C-3CC9-423D-806D-AFE39B94E5B3}" dt="2021-04-26T16:15:38.814" v="15"/>
        <pc:sldMkLst>
          <pc:docMk/>
          <pc:sldMk cId="1106513588" sldId="271"/>
        </pc:sldMkLst>
        <pc:picChg chg="del mod">
          <ac:chgData name="Annie Zaor (CISSSMC16)" userId="S::annie.zaor.cisssmc16@ssss.gouv.qc.ca::9302be33-fc07-4d5e-9534-672022f9b7bc" providerId="AD" clId="Web-{7C177E7C-3CC9-423D-806D-AFE39B94E5B3}" dt="2021-04-26T16:15:38.814" v="15"/>
          <ac:picMkLst>
            <pc:docMk/>
            <pc:sldMk cId="1106513588" sldId="271"/>
            <ac:picMk id="6" creationId="{5B4EAE20-FC0A-4DCE-8976-E356FE416D6F}"/>
          </ac:picMkLst>
        </pc:picChg>
      </pc:sldChg>
      <pc:sldChg chg="addSp modSp addAnim modAnim">
        <pc:chgData name="Annie Zaor (CISSSMC16)" userId="S::annie.zaor.cisssmc16@ssss.gouv.qc.ca::9302be33-fc07-4d5e-9534-672022f9b7bc" providerId="AD" clId="Web-{7C177E7C-3CC9-423D-806D-AFE39B94E5B3}" dt="2021-04-26T16:37:01.962" v="64"/>
        <pc:sldMkLst>
          <pc:docMk/>
          <pc:sldMk cId="59933422" sldId="307"/>
        </pc:sldMkLst>
        <pc:spChg chg="add mod">
          <ac:chgData name="Annie Zaor (CISSSMC16)" userId="S::annie.zaor.cisssmc16@ssss.gouv.qc.ca::9302be33-fc07-4d5e-9534-672022f9b7bc" providerId="AD" clId="Web-{7C177E7C-3CC9-423D-806D-AFE39B94E5B3}" dt="2021-04-26T16:35:44.128" v="60"/>
          <ac:spMkLst>
            <pc:docMk/>
            <pc:sldMk cId="59933422" sldId="307"/>
            <ac:spMk id="7" creationId="{0E531C27-1598-4235-A943-F986235E7D0E}"/>
          </ac:spMkLst>
        </pc:spChg>
      </pc:sldChg>
      <pc:sldChg chg="addSp modSp">
        <pc:chgData name="Annie Zaor (CISSSMC16)" userId="S::annie.zaor.cisssmc16@ssss.gouv.qc.ca::9302be33-fc07-4d5e-9534-672022f9b7bc" providerId="AD" clId="Web-{7C177E7C-3CC9-423D-806D-AFE39B94E5B3}" dt="2021-04-26T16:34:39.124" v="55" actId="14100"/>
        <pc:sldMkLst>
          <pc:docMk/>
          <pc:sldMk cId="344890037" sldId="309"/>
        </pc:sldMkLst>
        <pc:spChg chg="mod">
          <ac:chgData name="Annie Zaor (CISSSMC16)" userId="S::annie.zaor.cisssmc16@ssss.gouv.qc.ca::9302be33-fc07-4d5e-9534-672022f9b7bc" providerId="AD" clId="Web-{7C177E7C-3CC9-423D-806D-AFE39B94E5B3}" dt="2021-04-26T16:34:33.249" v="54" actId="20577"/>
          <ac:spMkLst>
            <pc:docMk/>
            <pc:sldMk cId="344890037" sldId="309"/>
            <ac:spMk id="3" creationId="{00000000-0000-0000-0000-000000000000}"/>
          </ac:spMkLst>
        </pc:spChg>
        <pc:picChg chg="add mod">
          <ac:chgData name="Annie Zaor (CISSSMC16)" userId="S::annie.zaor.cisssmc16@ssss.gouv.qc.ca::9302be33-fc07-4d5e-9534-672022f9b7bc" providerId="AD" clId="Web-{7C177E7C-3CC9-423D-806D-AFE39B94E5B3}" dt="2021-04-26T16:34:39.124" v="55" actId="14100"/>
          <ac:picMkLst>
            <pc:docMk/>
            <pc:sldMk cId="344890037" sldId="309"/>
            <ac:picMk id="5" creationId="{CD60FD2E-7863-42D7-9C7C-E917B64622DE}"/>
          </ac:picMkLst>
        </pc:picChg>
        <pc:picChg chg="add mod">
          <ac:chgData name="Annie Zaor (CISSSMC16)" userId="S::annie.zaor.cisssmc16@ssss.gouv.qc.ca::9302be33-fc07-4d5e-9534-672022f9b7bc" providerId="AD" clId="Web-{7C177E7C-3CC9-423D-806D-AFE39B94E5B3}" dt="2021-04-26T16:28:29.709" v="29" actId="1076"/>
          <ac:picMkLst>
            <pc:docMk/>
            <pc:sldMk cId="344890037" sldId="309"/>
            <ac:picMk id="7" creationId="{AF337765-7FF3-4536-BC3A-BD1148292C7D}"/>
          </ac:picMkLst>
        </pc:picChg>
      </pc:sldChg>
      <pc:sldChg chg="addSp modSp">
        <pc:chgData name="Annie Zaor (CISSSMC16)" userId="S::annie.zaor.cisssmc16@ssss.gouv.qc.ca::9302be33-fc07-4d5e-9534-672022f9b7bc" providerId="AD" clId="Web-{7C177E7C-3CC9-423D-806D-AFE39B94E5B3}" dt="2021-04-26T16:33:27.104" v="43" actId="1076"/>
        <pc:sldMkLst>
          <pc:docMk/>
          <pc:sldMk cId="1454546407" sldId="310"/>
        </pc:sldMkLst>
        <pc:spChg chg="mod">
          <ac:chgData name="Annie Zaor (CISSSMC16)" userId="S::annie.zaor.cisssmc16@ssss.gouv.qc.ca::9302be33-fc07-4d5e-9534-672022f9b7bc" providerId="AD" clId="Web-{7C177E7C-3CC9-423D-806D-AFE39B94E5B3}" dt="2021-04-26T16:33:19.400" v="39" actId="20577"/>
          <ac:spMkLst>
            <pc:docMk/>
            <pc:sldMk cId="1454546407" sldId="310"/>
            <ac:spMk id="2" creationId="{00000000-0000-0000-0000-000000000000}"/>
          </ac:spMkLst>
        </pc:spChg>
        <pc:picChg chg="add mod">
          <ac:chgData name="Annie Zaor (CISSSMC16)" userId="S::annie.zaor.cisssmc16@ssss.gouv.qc.ca::9302be33-fc07-4d5e-9534-672022f9b7bc" providerId="AD" clId="Web-{7C177E7C-3CC9-423D-806D-AFE39B94E5B3}" dt="2021-04-26T16:33:27.104" v="43" actId="1076"/>
          <ac:picMkLst>
            <pc:docMk/>
            <pc:sldMk cId="1454546407" sldId="310"/>
            <ac:picMk id="5" creationId="{B65AC1C9-E8F8-4A82-882E-16968E32838C}"/>
          </ac:picMkLst>
        </pc:picChg>
      </pc:sldChg>
      <pc:sldChg chg="modSp">
        <pc:chgData name="Annie Zaor (CISSSMC16)" userId="S::annie.zaor.cisssmc16@ssss.gouv.qc.ca::9302be33-fc07-4d5e-9534-672022f9b7bc" providerId="AD" clId="Web-{7C177E7C-3CC9-423D-806D-AFE39B94E5B3}" dt="2021-04-26T16:20:03.253" v="18" actId="20577"/>
        <pc:sldMkLst>
          <pc:docMk/>
          <pc:sldMk cId="2270918743" sldId="332"/>
        </pc:sldMkLst>
        <pc:spChg chg="mod">
          <ac:chgData name="Annie Zaor (CISSSMC16)" userId="S::annie.zaor.cisssmc16@ssss.gouv.qc.ca::9302be33-fc07-4d5e-9534-672022f9b7bc" providerId="AD" clId="Web-{7C177E7C-3CC9-423D-806D-AFE39B94E5B3}" dt="2021-04-26T16:20:03.253" v="18" actId="20577"/>
          <ac:spMkLst>
            <pc:docMk/>
            <pc:sldMk cId="2270918743" sldId="332"/>
            <ac:spMk id="11" creationId="{67FED51F-14AD-4B75-A8EE-C66E930DBB3F}"/>
          </ac:spMkLst>
        </pc:spChg>
      </pc:sldChg>
      <pc:sldChg chg="modSp">
        <pc:chgData name="Annie Zaor (CISSSMC16)" userId="S::annie.zaor.cisssmc16@ssss.gouv.qc.ca::9302be33-fc07-4d5e-9534-672022f9b7bc" providerId="AD" clId="Web-{7C177E7C-3CC9-423D-806D-AFE39B94E5B3}" dt="2021-04-26T16:16:41.302" v="16" actId="20577"/>
        <pc:sldMkLst>
          <pc:docMk/>
          <pc:sldMk cId="3385481833" sldId="338"/>
        </pc:sldMkLst>
        <pc:spChg chg="mod">
          <ac:chgData name="Annie Zaor (CISSSMC16)" userId="S::annie.zaor.cisssmc16@ssss.gouv.qc.ca::9302be33-fc07-4d5e-9534-672022f9b7bc" providerId="AD" clId="Web-{7C177E7C-3CC9-423D-806D-AFE39B94E5B3}" dt="2021-04-26T16:16:41.302" v="16" actId="20577"/>
          <ac:spMkLst>
            <pc:docMk/>
            <pc:sldMk cId="3385481833" sldId="338"/>
            <ac:spMk id="16" creationId="{1F2FCEC6-95B3-4293-A318-563175974D74}"/>
          </ac:spMkLst>
        </pc:spChg>
      </pc:sldChg>
      <pc:sldChg chg="modSp">
        <pc:chgData name="Annie Zaor (CISSSMC16)" userId="S::annie.zaor.cisssmc16@ssss.gouv.qc.ca::9302be33-fc07-4d5e-9534-672022f9b7bc" providerId="AD" clId="Web-{7C177E7C-3CC9-423D-806D-AFE39B94E5B3}" dt="2021-04-26T16:15:31.594" v="13" actId="20577"/>
        <pc:sldMkLst>
          <pc:docMk/>
          <pc:sldMk cId="2471844715" sldId="344"/>
        </pc:sldMkLst>
        <pc:spChg chg="mod">
          <ac:chgData name="Annie Zaor (CISSSMC16)" userId="S::annie.zaor.cisssmc16@ssss.gouv.qc.ca::9302be33-fc07-4d5e-9534-672022f9b7bc" providerId="AD" clId="Web-{7C177E7C-3CC9-423D-806D-AFE39B94E5B3}" dt="2021-04-26T16:15:31.594" v="13" actId="20577"/>
          <ac:spMkLst>
            <pc:docMk/>
            <pc:sldMk cId="2471844715" sldId="344"/>
            <ac:spMk id="11" creationId="{0A1CAC5A-4DA4-4135-B5AC-A41265C05920}"/>
          </ac:spMkLst>
        </pc:spChg>
      </pc:sldChg>
    </pc:docChg>
  </pc:docChgLst>
  <pc:docChgLst>
    <pc:chgData name="Marie-Josée Noel CISSSMC16" userId="S::marie-josee.noel.cisssmc16@ssss.gouv.qc.ca::65aff25d-9dd2-4163-bb83-c952fcb06ad3" providerId="AD" clId="Web-{80CDBB91-E11C-43C9-BE6E-4805DEADBC40}"/>
    <pc:docChg chg="modSld">
      <pc:chgData name="Marie-Josée Noel CISSSMC16" userId="S::marie-josee.noel.cisssmc16@ssss.gouv.qc.ca::65aff25d-9dd2-4163-bb83-c952fcb06ad3" providerId="AD" clId="Web-{80CDBB91-E11C-43C9-BE6E-4805DEADBC40}" dt="2021-04-26T13:37:00.907" v="156" actId="1076"/>
      <pc:docMkLst>
        <pc:docMk/>
      </pc:docMkLst>
      <pc:sldChg chg="modSp">
        <pc:chgData name="Marie-Josée Noel CISSSMC16" userId="S::marie-josee.noel.cisssmc16@ssss.gouv.qc.ca::65aff25d-9dd2-4163-bb83-c952fcb06ad3" providerId="AD" clId="Web-{80CDBB91-E11C-43C9-BE6E-4805DEADBC40}" dt="2021-04-26T13:33:35.718" v="102" actId="20577"/>
        <pc:sldMkLst>
          <pc:docMk/>
          <pc:sldMk cId="4279055793" sldId="269"/>
        </pc:sldMkLst>
        <pc:spChg chg="mod">
          <ac:chgData name="Marie-Josée Noel CISSSMC16" userId="S::marie-josee.noel.cisssmc16@ssss.gouv.qc.ca::65aff25d-9dd2-4163-bb83-c952fcb06ad3" providerId="AD" clId="Web-{80CDBB91-E11C-43C9-BE6E-4805DEADBC40}" dt="2021-04-26T13:33:35.718" v="102" actId="20577"/>
          <ac:spMkLst>
            <pc:docMk/>
            <pc:sldMk cId="4279055793" sldId="269"/>
            <ac:spMk id="2" creationId="{00000000-0000-0000-0000-000000000000}"/>
          </ac:spMkLst>
        </pc:spChg>
      </pc:sldChg>
      <pc:sldChg chg="modSp">
        <pc:chgData name="Marie-Josée Noel CISSSMC16" userId="S::marie-josee.noel.cisssmc16@ssss.gouv.qc.ca::65aff25d-9dd2-4163-bb83-c952fcb06ad3" providerId="AD" clId="Web-{80CDBB91-E11C-43C9-BE6E-4805DEADBC40}" dt="2021-04-26T13:26:15.979" v="74" actId="20577"/>
        <pc:sldMkLst>
          <pc:docMk/>
          <pc:sldMk cId="2859665073" sldId="272"/>
        </pc:sldMkLst>
        <pc:spChg chg="mod">
          <ac:chgData name="Marie-Josée Noel CISSSMC16" userId="S::marie-josee.noel.cisssmc16@ssss.gouv.qc.ca::65aff25d-9dd2-4163-bb83-c952fcb06ad3" providerId="AD" clId="Web-{80CDBB91-E11C-43C9-BE6E-4805DEADBC40}" dt="2021-04-26T13:26:15.979" v="74" actId="20577"/>
          <ac:spMkLst>
            <pc:docMk/>
            <pc:sldMk cId="2859665073" sldId="272"/>
            <ac:spMk id="2" creationId="{00000000-0000-0000-0000-000000000000}"/>
          </ac:spMkLst>
        </pc:spChg>
        <pc:spChg chg="mod">
          <ac:chgData name="Marie-Josée Noel CISSSMC16" userId="S::marie-josee.noel.cisssmc16@ssss.gouv.qc.ca::65aff25d-9dd2-4163-bb83-c952fcb06ad3" providerId="AD" clId="Web-{80CDBB91-E11C-43C9-BE6E-4805DEADBC40}" dt="2021-04-26T13:23:19.258" v="12" actId="14100"/>
          <ac:spMkLst>
            <pc:docMk/>
            <pc:sldMk cId="2859665073" sldId="272"/>
            <ac:spMk id="3" creationId="{00000000-0000-0000-0000-000000000000}"/>
          </ac:spMkLst>
        </pc:spChg>
      </pc:sldChg>
      <pc:sldChg chg="modSp">
        <pc:chgData name="Marie-Josée Noel CISSSMC16" userId="S::marie-josee.noel.cisssmc16@ssss.gouv.qc.ca::65aff25d-9dd2-4163-bb83-c952fcb06ad3" providerId="AD" clId="Web-{80CDBB91-E11C-43C9-BE6E-4805DEADBC40}" dt="2021-04-26T13:32:25.779" v="93" actId="20577"/>
        <pc:sldMkLst>
          <pc:docMk/>
          <pc:sldMk cId="3081051143" sldId="273"/>
        </pc:sldMkLst>
        <pc:spChg chg="mod">
          <ac:chgData name="Marie-Josée Noel CISSSMC16" userId="S::marie-josee.noel.cisssmc16@ssss.gouv.qc.ca::65aff25d-9dd2-4163-bb83-c952fcb06ad3" providerId="AD" clId="Web-{80CDBB91-E11C-43C9-BE6E-4805DEADBC40}" dt="2021-04-26T13:32:25.779" v="93" actId="20577"/>
          <ac:spMkLst>
            <pc:docMk/>
            <pc:sldMk cId="3081051143" sldId="273"/>
            <ac:spMk id="2" creationId="{00000000-0000-0000-0000-000000000000}"/>
          </ac:spMkLst>
        </pc:spChg>
      </pc:sldChg>
      <pc:sldChg chg="modSp">
        <pc:chgData name="Marie-Josée Noel CISSSMC16" userId="S::marie-josee.noel.cisssmc16@ssss.gouv.qc.ca::65aff25d-9dd2-4163-bb83-c952fcb06ad3" providerId="AD" clId="Web-{80CDBB91-E11C-43C9-BE6E-4805DEADBC40}" dt="2021-04-26T13:26:29.479" v="79" actId="20577"/>
        <pc:sldMkLst>
          <pc:docMk/>
          <pc:sldMk cId="3882452381" sldId="277"/>
        </pc:sldMkLst>
        <pc:spChg chg="mod">
          <ac:chgData name="Marie-Josée Noel CISSSMC16" userId="S::marie-josee.noel.cisssmc16@ssss.gouv.qc.ca::65aff25d-9dd2-4163-bb83-c952fcb06ad3" providerId="AD" clId="Web-{80CDBB91-E11C-43C9-BE6E-4805DEADBC40}" dt="2021-04-26T13:26:29.479" v="79" actId="20577"/>
          <ac:spMkLst>
            <pc:docMk/>
            <pc:sldMk cId="3882452381" sldId="277"/>
            <ac:spMk id="3" creationId="{00000000-0000-0000-0000-000000000000}"/>
          </ac:spMkLst>
        </pc:spChg>
      </pc:sldChg>
      <pc:sldChg chg="modSp">
        <pc:chgData name="Marie-Josée Noel CISSSMC16" userId="S::marie-josee.noel.cisssmc16@ssss.gouv.qc.ca::65aff25d-9dd2-4163-bb83-c952fcb06ad3" providerId="AD" clId="Web-{80CDBB91-E11C-43C9-BE6E-4805DEADBC40}" dt="2021-04-26T13:33:50.936" v="108" actId="20577"/>
        <pc:sldMkLst>
          <pc:docMk/>
          <pc:sldMk cId="666482753" sldId="278"/>
        </pc:sldMkLst>
        <pc:spChg chg="mod">
          <ac:chgData name="Marie-Josée Noel CISSSMC16" userId="S::marie-josee.noel.cisssmc16@ssss.gouv.qc.ca::65aff25d-9dd2-4163-bb83-c952fcb06ad3" providerId="AD" clId="Web-{80CDBB91-E11C-43C9-BE6E-4805DEADBC40}" dt="2021-04-26T13:33:50.936" v="108" actId="20577"/>
          <ac:spMkLst>
            <pc:docMk/>
            <pc:sldMk cId="666482753" sldId="278"/>
            <ac:spMk id="2" creationId="{00000000-0000-0000-0000-000000000000}"/>
          </ac:spMkLst>
        </pc:spChg>
      </pc:sldChg>
      <pc:sldChg chg="modSp">
        <pc:chgData name="Marie-Josée Noel CISSSMC16" userId="S::marie-josee.noel.cisssmc16@ssss.gouv.qc.ca::65aff25d-9dd2-4163-bb83-c952fcb06ad3" providerId="AD" clId="Web-{80CDBB91-E11C-43C9-BE6E-4805DEADBC40}" dt="2021-04-26T13:34:33.624" v="123" actId="1076"/>
        <pc:sldMkLst>
          <pc:docMk/>
          <pc:sldMk cId="1714029554" sldId="279"/>
        </pc:sldMkLst>
        <pc:spChg chg="mod">
          <ac:chgData name="Marie-Josée Noel CISSSMC16" userId="S::marie-josee.noel.cisssmc16@ssss.gouv.qc.ca::65aff25d-9dd2-4163-bb83-c952fcb06ad3" providerId="AD" clId="Web-{80CDBB91-E11C-43C9-BE6E-4805DEADBC40}" dt="2021-04-26T13:34:33.624" v="123" actId="1076"/>
          <ac:spMkLst>
            <pc:docMk/>
            <pc:sldMk cId="1714029554" sldId="279"/>
            <ac:spMk id="2" creationId="{00000000-0000-0000-0000-000000000000}"/>
          </ac:spMkLst>
        </pc:spChg>
      </pc:sldChg>
      <pc:sldChg chg="modSp">
        <pc:chgData name="Marie-Josée Noel CISSSMC16" userId="S::marie-josee.noel.cisssmc16@ssss.gouv.qc.ca::65aff25d-9dd2-4163-bb83-c952fcb06ad3" providerId="AD" clId="Web-{80CDBB91-E11C-43C9-BE6E-4805DEADBC40}" dt="2021-04-26T13:34:52.062" v="129" actId="20577"/>
        <pc:sldMkLst>
          <pc:docMk/>
          <pc:sldMk cId="2884362630" sldId="281"/>
        </pc:sldMkLst>
        <pc:spChg chg="mod">
          <ac:chgData name="Marie-Josée Noel CISSSMC16" userId="S::marie-josee.noel.cisssmc16@ssss.gouv.qc.ca::65aff25d-9dd2-4163-bb83-c952fcb06ad3" providerId="AD" clId="Web-{80CDBB91-E11C-43C9-BE6E-4805DEADBC40}" dt="2021-04-26T13:34:52.062" v="129" actId="20577"/>
          <ac:spMkLst>
            <pc:docMk/>
            <pc:sldMk cId="2884362630" sldId="281"/>
            <ac:spMk id="2" creationId="{00000000-0000-0000-0000-000000000000}"/>
          </ac:spMkLst>
        </pc:spChg>
      </pc:sldChg>
      <pc:sldChg chg="modSp">
        <pc:chgData name="Marie-Josée Noel CISSSMC16" userId="S::marie-josee.noel.cisssmc16@ssss.gouv.qc.ca::65aff25d-9dd2-4163-bb83-c952fcb06ad3" providerId="AD" clId="Web-{80CDBB91-E11C-43C9-BE6E-4805DEADBC40}" dt="2021-04-26T13:26:16.104" v="75" actId="20577"/>
        <pc:sldMkLst>
          <pc:docMk/>
          <pc:sldMk cId="1654753262" sldId="288"/>
        </pc:sldMkLst>
        <pc:spChg chg="mod">
          <ac:chgData name="Marie-Josée Noel CISSSMC16" userId="S::marie-josee.noel.cisssmc16@ssss.gouv.qc.ca::65aff25d-9dd2-4163-bb83-c952fcb06ad3" providerId="AD" clId="Web-{80CDBB91-E11C-43C9-BE6E-4805DEADBC40}" dt="2021-04-26T13:26:16.104" v="75" actId="20577"/>
          <ac:spMkLst>
            <pc:docMk/>
            <pc:sldMk cId="1654753262" sldId="288"/>
            <ac:spMk id="10" creationId="{4511D6F8-46DF-4C15-853C-3E555C19F4CE}"/>
          </ac:spMkLst>
        </pc:spChg>
      </pc:sldChg>
      <pc:sldChg chg="modSp">
        <pc:chgData name="Marie-Josée Noel CISSSMC16" userId="S::marie-josee.noel.cisssmc16@ssss.gouv.qc.ca::65aff25d-9dd2-4163-bb83-c952fcb06ad3" providerId="AD" clId="Web-{80CDBB91-E11C-43C9-BE6E-4805DEADBC40}" dt="2021-04-26T13:26:16.322" v="77" actId="20577"/>
        <pc:sldMkLst>
          <pc:docMk/>
          <pc:sldMk cId="1188943259" sldId="289"/>
        </pc:sldMkLst>
        <pc:spChg chg="mod">
          <ac:chgData name="Marie-Josée Noel CISSSMC16" userId="S::marie-josee.noel.cisssmc16@ssss.gouv.qc.ca::65aff25d-9dd2-4163-bb83-c952fcb06ad3" providerId="AD" clId="Web-{80CDBB91-E11C-43C9-BE6E-4805DEADBC40}" dt="2021-04-26T13:26:16.322" v="77" actId="20577"/>
          <ac:spMkLst>
            <pc:docMk/>
            <pc:sldMk cId="1188943259" sldId="289"/>
            <ac:spMk id="4" creationId="{493C8E55-256B-4525-87D4-F0840C687749}"/>
          </ac:spMkLst>
        </pc:spChg>
      </pc:sldChg>
      <pc:sldChg chg="delSp modSp">
        <pc:chgData name="Marie-Josée Noel CISSSMC16" userId="S::marie-josee.noel.cisssmc16@ssss.gouv.qc.ca::65aff25d-9dd2-4163-bb83-c952fcb06ad3" providerId="AD" clId="Web-{80CDBB91-E11C-43C9-BE6E-4805DEADBC40}" dt="2021-04-26T13:37:00.907" v="156" actId="1076"/>
        <pc:sldMkLst>
          <pc:docMk/>
          <pc:sldMk cId="1357308666" sldId="300"/>
        </pc:sldMkLst>
        <pc:spChg chg="mod">
          <ac:chgData name="Marie-Josée Noel CISSSMC16" userId="S::marie-josee.noel.cisssmc16@ssss.gouv.qc.ca::65aff25d-9dd2-4163-bb83-c952fcb06ad3" providerId="AD" clId="Web-{80CDBB91-E11C-43C9-BE6E-4805DEADBC40}" dt="2021-04-26T13:36:57.454" v="155" actId="1076"/>
          <ac:spMkLst>
            <pc:docMk/>
            <pc:sldMk cId="1357308666" sldId="300"/>
            <ac:spMk id="2" creationId="{00000000-0000-0000-0000-000000000000}"/>
          </ac:spMkLst>
        </pc:spChg>
        <pc:spChg chg="del">
          <ac:chgData name="Marie-Josée Noel CISSSMC16" userId="S::marie-josee.noel.cisssmc16@ssss.gouv.qc.ca::65aff25d-9dd2-4163-bb83-c952fcb06ad3" providerId="AD" clId="Web-{80CDBB91-E11C-43C9-BE6E-4805DEADBC40}" dt="2021-04-26T13:34:57.609" v="130"/>
          <ac:spMkLst>
            <pc:docMk/>
            <pc:sldMk cId="1357308666" sldId="300"/>
            <ac:spMk id="3" creationId="{00000000-0000-0000-0000-000000000000}"/>
          </ac:spMkLst>
        </pc:spChg>
        <pc:spChg chg="mod">
          <ac:chgData name="Marie-Josée Noel CISSSMC16" userId="S::marie-josee.noel.cisssmc16@ssss.gouv.qc.ca::65aff25d-9dd2-4163-bb83-c952fcb06ad3" providerId="AD" clId="Web-{80CDBB91-E11C-43C9-BE6E-4805DEADBC40}" dt="2021-04-26T13:36:55.141" v="154" actId="1076"/>
          <ac:spMkLst>
            <pc:docMk/>
            <pc:sldMk cId="1357308666" sldId="300"/>
            <ac:spMk id="4" creationId="{00000000-0000-0000-0000-000000000000}"/>
          </ac:spMkLst>
        </pc:spChg>
        <pc:picChg chg="mod">
          <ac:chgData name="Marie-Josée Noel CISSSMC16" userId="S::marie-josee.noel.cisssmc16@ssss.gouv.qc.ca::65aff25d-9dd2-4163-bb83-c952fcb06ad3" providerId="AD" clId="Web-{80CDBB91-E11C-43C9-BE6E-4805DEADBC40}" dt="2021-04-26T13:37:00.907" v="156" actId="1076"/>
          <ac:picMkLst>
            <pc:docMk/>
            <pc:sldMk cId="1357308666" sldId="300"/>
            <ac:picMk id="6" creationId="{B616D73C-0D2D-B041-824C-A340530832B9}"/>
          </ac:picMkLst>
        </pc:picChg>
      </pc:sldChg>
      <pc:sldChg chg="delSp modSp">
        <pc:chgData name="Marie-Josée Noel CISSSMC16" userId="S::marie-josee.noel.cisssmc16@ssss.gouv.qc.ca::65aff25d-9dd2-4163-bb83-c952fcb06ad3" providerId="AD" clId="Web-{80CDBB91-E11C-43C9-BE6E-4805DEADBC40}" dt="2021-04-26T13:17:55.489" v="2"/>
        <pc:sldMkLst>
          <pc:docMk/>
          <pc:sldMk cId="3902514958" sldId="339"/>
        </pc:sldMkLst>
        <pc:spChg chg="del">
          <ac:chgData name="Marie-Josée Noel CISSSMC16" userId="S::marie-josee.noel.cisssmc16@ssss.gouv.qc.ca::65aff25d-9dd2-4163-bb83-c952fcb06ad3" providerId="AD" clId="Web-{80CDBB91-E11C-43C9-BE6E-4805DEADBC40}" dt="2021-04-26T13:17:52.880" v="1"/>
          <ac:spMkLst>
            <pc:docMk/>
            <pc:sldMk cId="3902514958" sldId="339"/>
            <ac:spMk id="2" creationId="{CDE93A54-95F6-ED45-BA8D-B3C056E318DF}"/>
          </ac:spMkLst>
        </pc:spChg>
        <pc:spChg chg="del">
          <ac:chgData name="Marie-Josée Noel CISSSMC16" userId="S::marie-josee.noel.cisssmc16@ssss.gouv.qc.ca::65aff25d-9dd2-4163-bb83-c952fcb06ad3" providerId="AD" clId="Web-{80CDBB91-E11C-43C9-BE6E-4805DEADBC40}" dt="2021-04-26T13:17:55.489" v="2"/>
          <ac:spMkLst>
            <pc:docMk/>
            <pc:sldMk cId="3902514958" sldId="339"/>
            <ac:spMk id="3" creationId="{8BE28CFE-5764-2243-8D68-163C07CEF145}"/>
          </ac:spMkLst>
        </pc:spChg>
        <pc:picChg chg="ord">
          <ac:chgData name="Marie-Josée Noel CISSSMC16" userId="S::marie-josee.noel.cisssmc16@ssss.gouv.qc.ca::65aff25d-9dd2-4163-bb83-c952fcb06ad3" providerId="AD" clId="Web-{80CDBB91-E11C-43C9-BE6E-4805DEADBC40}" dt="2021-04-26T13:17:50.724" v="0"/>
          <ac:picMkLst>
            <pc:docMk/>
            <pc:sldMk cId="3902514958" sldId="339"/>
            <ac:picMk id="6" creationId="{C6125C83-A0A3-6942-9FB0-FF662EE88C51}"/>
          </ac:picMkLst>
        </pc:picChg>
      </pc:sldChg>
    </pc:docChg>
  </pc:docChgLst>
  <pc:docChgLst>
    <pc:chgData name="Marie-Josée Noel CISSSMC16" userId="S::marie-josee.noel.cisssmc16@ssss.gouv.qc.ca::65aff25d-9dd2-4163-bb83-c952fcb06ad3" providerId="AD" clId="Web-{5911144D-5745-44E1-966D-5AA4BF4F8DCA}"/>
    <pc:docChg chg="addSld modSld sldOrd">
      <pc:chgData name="Marie-Josée Noel CISSSMC16" userId="S::marie-josee.noel.cisssmc16@ssss.gouv.qc.ca::65aff25d-9dd2-4163-bb83-c952fcb06ad3" providerId="AD" clId="Web-{5911144D-5745-44E1-966D-5AA4BF4F8DCA}" dt="2021-04-26T15:21:24.518" v="965" actId="1076"/>
      <pc:docMkLst>
        <pc:docMk/>
      </pc:docMkLst>
      <pc:sldChg chg="modSp">
        <pc:chgData name="Marie-Josée Noel CISSSMC16" userId="S::marie-josee.noel.cisssmc16@ssss.gouv.qc.ca::65aff25d-9dd2-4163-bb83-c952fcb06ad3" providerId="AD" clId="Web-{5911144D-5745-44E1-966D-5AA4BF4F8DCA}" dt="2021-04-26T15:20:42.858" v="959"/>
        <pc:sldMkLst>
          <pc:docMk/>
          <pc:sldMk cId="1106513588" sldId="271"/>
        </pc:sldMkLst>
        <pc:picChg chg="mod modCrop">
          <ac:chgData name="Marie-Josée Noel CISSSMC16" userId="S::marie-josee.noel.cisssmc16@ssss.gouv.qc.ca::65aff25d-9dd2-4163-bb83-c952fcb06ad3" providerId="AD" clId="Web-{5911144D-5745-44E1-966D-5AA4BF4F8DCA}" dt="2021-04-26T15:20:42.858" v="959"/>
          <ac:picMkLst>
            <pc:docMk/>
            <pc:sldMk cId="1106513588" sldId="271"/>
            <ac:picMk id="1026" creationId="{F29AAB11-10C8-9B4D-9A98-2449BEFFABAC}"/>
          </ac:picMkLst>
        </pc:picChg>
      </pc:sldChg>
      <pc:sldChg chg="addSp modSp">
        <pc:chgData name="Marie-Josée Noel CISSSMC16" userId="S::marie-josee.noel.cisssmc16@ssss.gouv.qc.ca::65aff25d-9dd2-4163-bb83-c952fcb06ad3" providerId="AD" clId="Web-{5911144D-5745-44E1-966D-5AA4BF4F8DCA}" dt="2021-04-26T15:20:04.026" v="954" actId="20577"/>
        <pc:sldMkLst>
          <pc:docMk/>
          <pc:sldMk cId="872758737" sldId="283"/>
        </pc:sldMkLst>
        <pc:spChg chg="add mod">
          <ac:chgData name="Marie-Josée Noel CISSSMC16" userId="S::marie-josee.noel.cisssmc16@ssss.gouv.qc.ca::65aff25d-9dd2-4163-bb83-c952fcb06ad3" providerId="AD" clId="Web-{5911144D-5745-44E1-966D-5AA4BF4F8DCA}" dt="2021-04-26T15:20:04.026" v="954" actId="20577"/>
          <ac:spMkLst>
            <pc:docMk/>
            <pc:sldMk cId="872758737" sldId="283"/>
            <ac:spMk id="2" creationId="{5E9EEEB8-8690-486B-AE49-F9084BDB3437}"/>
          </ac:spMkLst>
        </pc:spChg>
      </pc:sldChg>
      <pc:sldChg chg="modSp">
        <pc:chgData name="Marie-Josée Noel CISSSMC16" userId="S::marie-josee.noel.cisssmc16@ssss.gouv.qc.ca::65aff25d-9dd2-4163-bb83-c952fcb06ad3" providerId="AD" clId="Web-{5911144D-5745-44E1-966D-5AA4BF4F8DCA}" dt="2021-04-26T15:20:14.792" v="955" actId="20577"/>
        <pc:sldMkLst>
          <pc:docMk/>
          <pc:sldMk cId="96883" sldId="290"/>
        </pc:sldMkLst>
        <pc:spChg chg="mod">
          <ac:chgData name="Marie-Josée Noel CISSSMC16" userId="S::marie-josee.noel.cisssmc16@ssss.gouv.qc.ca::65aff25d-9dd2-4163-bb83-c952fcb06ad3" providerId="AD" clId="Web-{5911144D-5745-44E1-966D-5AA4BF4F8DCA}" dt="2021-04-26T15:20:14.792" v="955" actId="20577"/>
          <ac:spMkLst>
            <pc:docMk/>
            <pc:sldMk cId="96883" sldId="290"/>
            <ac:spMk id="4" creationId="{85992D61-1E65-6943-9196-27681397B91C}"/>
          </ac:spMkLst>
        </pc:spChg>
      </pc:sldChg>
      <pc:sldChg chg="modSp">
        <pc:chgData name="Marie-Josée Noel CISSSMC16" userId="S::marie-josee.noel.cisssmc16@ssss.gouv.qc.ca::65aff25d-9dd2-4163-bb83-c952fcb06ad3" providerId="AD" clId="Web-{5911144D-5745-44E1-966D-5AA4BF4F8DCA}" dt="2021-04-26T13:58:55.297" v="7"/>
        <pc:sldMkLst>
          <pc:docMk/>
          <pc:sldMk cId="2362982989" sldId="303"/>
        </pc:sldMkLst>
        <pc:picChg chg="mod ord modCrop">
          <ac:chgData name="Marie-Josée Noel CISSSMC16" userId="S::marie-josee.noel.cisssmc16@ssss.gouv.qc.ca::65aff25d-9dd2-4163-bb83-c952fcb06ad3" providerId="AD" clId="Web-{5911144D-5745-44E1-966D-5AA4BF4F8DCA}" dt="2021-04-26T13:58:55.297" v="7"/>
          <ac:picMkLst>
            <pc:docMk/>
            <pc:sldMk cId="2362982989" sldId="303"/>
            <ac:picMk id="7" creationId="{47BC669E-480A-4ECE-A648-9D07B8A4D7BA}"/>
          </ac:picMkLst>
        </pc:picChg>
      </pc:sldChg>
      <pc:sldChg chg="modSp">
        <pc:chgData name="Marie-Josée Noel CISSSMC16" userId="S::marie-josee.noel.cisssmc16@ssss.gouv.qc.ca::65aff25d-9dd2-4163-bb83-c952fcb06ad3" providerId="AD" clId="Web-{5911144D-5745-44E1-966D-5AA4BF4F8DCA}" dt="2021-04-26T14:02:06.065" v="48" actId="20577"/>
        <pc:sldMkLst>
          <pc:docMk/>
          <pc:sldMk cId="2172971645" sldId="305"/>
        </pc:sldMkLst>
        <pc:spChg chg="mod">
          <ac:chgData name="Marie-Josée Noel CISSSMC16" userId="S::marie-josee.noel.cisssmc16@ssss.gouv.qc.ca::65aff25d-9dd2-4163-bb83-c952fcb06ad3" providerId="AD" clId="Web-{5911144D-5745-44E1-966D-5AA4BF4F8DCA}" dt="2021-04-26T14:02:06.065" v="48" actId="20577"/>
          <ac:spMkLst>
            <pc:docMk/>
            <pc:sldMk cId="2172971645" sldId="305"/>
            <ac:spMk id="2" creationId="{00000000-0000-0000-0000-000000000000}"/>
          </ac:spMkLst>
        </pc:spChg>
        <pc:spChg chg="mod">
          <ac:chgData name="Marie-Josée Noel CISSSMC16" userId="S::marie-josee.noel.cisssmc16@ssss.gouv.qc.ca::65aff25d-9dd2-4163-bb83-c952fcb06ad3" providerId="AD" clId="Web-{5911144D-5745-44E1-966D-5AA4BF4F8DCA}" dt="2021-04-26T14:01:59.392" v="47" actId="20577"/>
          <ac:spMkLst>
            <pc:docMk/>
            <pc:sldMk cId="2172971645" sldId="305"/>
            <ac:spMk id="3" creationId="{00000000-0000-0000-0000-000000000000}"/>
          </ac:spMkLst>
        </pc:spChg>
        <pc:spChg chg="mod">
          <ac:chgData name="Marie-Josée Noel CISSSMC16" userId="S::marie-josee.noel.cisssmc16@ssss.gouv.qc.ca::65aff25d-9dd2-4163-bb83-c952fcb06ad3" providerId="AD" clId="Web-{5911144D-5745-44E1-966D-5AA4BF4F8DCA}" dt="2021-04-26T14:01:18.420" v="30" actId="1076"/>
          <ac:spMkLst>
            <pc:docMk/>
            <pc:sldMk cId="2172971645" sldId="305"/>
            <ac:spMk id="4" creationId="{00000000-0000-0000-0000-000000000000}"/>
          </ac:spMkLst>
        </pc:spChg>
        <pc:spChg chg="mod">
          <ac:chgData name="Marie-Josée Noel CISSSMC16" userId="S::marie-josee.noel.cisssmc16@ssss.gouv.qc.ca::65aff25d-9dd2-4163-bb83-c952fcb06ad3" providerId="AD" clId="Web-{5911144D-5745-44E1-966D-5AA4BF4F8DCA}" dt="2021-04-26T14:01:25.280" v="31" actId="1076"/>
          <ac:spMkLst>
            <pc:docMk/>
            <pc:sldMk cId="2172971645" sldId="305"/>
            <ac:spMk id="5" creationId="{00000000-0000-0000-0000-000000000000}"/>
          </ac:spMkLst>
        </pc:spChg>
      </pc:sldChg>
      <pc:sldChg chg="modSp">
        <pc:chgData name="Marie-Josée Noel CISSSMC16" userId="S::marie-josee.noel.cisssmc16@ssss.gouv.qc.ca::65aff25d-9dd2-4163-bb83-c952fcb06ad3" providerId="AD" clId="Web-{5911144D-5745-44E1-966D-5AA4BF4F8DCA}" dt="2021-04-26T14:08:41.695" v="61" actId="1076"/>
        <pc:sldMkLst>
          <pc:docMk/>
          <pc:sldMk cId="842960764" sldId="306"/>
        </pc:sldMkLst>
        <pc:spChg chg="mod">
          <ac:chgData name="Marie-Josée Noel CISSSMC16" userId="S::marie-josee.noel.cisssmc16@ssss.gouv.qc.ca::65aff25d-9dd2-4163-bb83-c952fcb06ad3" providerId="AD" clId="Web-{5911144D-5745-44E1-966D-5AA4BF4F8DCA}" dt="2021-04-26T14:06:38.636" v="52" actId="1076"/>
          <ac:spMkLst>
            <pc:docMk/>
            <pc:sldMk cId="842960764" sldId="306"/>
            <ac:spMk id="2" creationId="{00000000-0000-0000-0000-000000000000}"/>
          </ac:spMkLst>
        </pc:spChg>
        <pc:spChg chg="mod">
          <ac:chgData name="Marie-Josée Noel CISSSMC16" userId="S::marie-josee.noel.cisssmc16@ssss.gouv.qc.ca::65aff25d-9dd2-4163-bb83-c952fcb06ad3" providerId="AD" clId="Web-{5911144D-5745-44E1-966D-5AA4BF4F8DCA}" dt="2021-04-26T14:08:41.695" v="61" actId="1076"/>
          <ac:spMkLst>
            <pc:docMk/>
            <pc:sldMk cId="842960764" sldId="306"/>
            <ac:spMk id="3" creationId="{00000000-0000-0000-0000-000000000000}"/>
          </ac:spMkLst>
        </pc:spChg>
      </pc:sldChg>
      <pc:sldChg chg="modSp">
        <pc:chgData name="Marie-Josée Noel CISSSMC16" userId="S::marie-josee.noel.cisssmc16@ssss.gouv.qc.ca::65aff25d-9dd2-4163-bb83-c952fcb06ad3" providerId="AD" clId="Web-{5911144D-5745-44E1-966D-5AA4BF4F8DCA}" dt="2021-04-26T14:10:33.189" v="84" actId="1076"/>
        <pc:sldMkLst>
          <pc:docMk/>
          <pc:sldMk cId="59933422" sldId="307"/>
        </pc:sldMkLst>
        <pc:spChg chg="mod">
          <ac:chgData name="Marie-Josée Noel CISSSMC16" userId="S::marie-josee.noel.cisssmc16@ssss.gouv.qc.ca::65aff25d-9dd2-4163-bb83-c952fcb06ad3" providerId="AD" clId="Web-{5911144D-5745-44E1-966D-5AA4BF4F8DCA}" dt="2021-04-26T14:10:33.189" v="84" actId="1076"/>
          <ac:spMkLst>
            <pc:docMk/>
            <pc:sldMk cId="59933422" sldId="307"/>
            <ac:spMk id="3" creationId="{00000000-0000-0000-0000-000000000000}"/>
          </ac:spMkLst>
        </pc:spChg>
        <pc:picChg chg="mod">
          <ac:chgData name="Marie-Josée Noel CISSSMC16" userId="S::marie-josee.noel.cisssmc16@ssss.gouv.qc.ca::65aff25d-9dd2-4163-bb83-c952fcb06ad3" providerId="AD" clId="Web-{5911144D-5745-44E1-966D-5AA4BF4F8DCA}" dt="2021-04-26T14:10:21.876" v="81" actId="1076"/>
          <ac:picMkLst>
            <pc:docMk/>
            <pc:sldMk cId="59933422" sldId="307"/>
            <ac:picMk id="5" creationId="{00000000-0000-0000-0000-000000000000}"/>
          </ac:picMkLst>
        </pc:picChg>
        <pc:picChg chg="mod">
          <ac:chgData name="Marie-Josée Noel CISSSMC16" userId="S::marie-josee.noel.cisssmc16@ssss.gouv.qc.ca::65aff25d-9dd2-4163-bb83-c952fcb06ad3" providerId="AD" clId="Web-{5911144D-5745-44E1-966D-5AA4BF4F8DCA}" dt="2021-04-26T14:10:24.329" v="82" actId="1076"/>
          <ac:picMkLst>
            <pc:docMk/>
            <pc:sldMk cId="59933422" sldId="307"/>
            <ac:picMk id="6" creationId="{00000000-0000-0000-0000-000000000000}"/>
          </ac:picMkLst>
        </pc:picChg>
      </pc:sldChg>
      <pc:sldChg chg="addSp delSp modSp">
        <pc:chgData name="Marie-Josée Noel CISSSMC16" userId="S::marie-josee.noel.cisssmc16@ssss.gouv.qc.ca::65aff25d-9dd2-4163-bb83-c952fcb06ad3" providerId="AD" clId="Web-{5911144D-5745-44E1-966D-5AA4BF4F8DCA}" dt="2021-04-26T14:15:13.574" v="123" actId="1076"/>
        <pc:sldMkLst>
          <pc:docMk/>
          <pc:sldMk cId="2352551360" sldId="308"/>
        </pc:sldMkLst>
        <pc:spChg chg="mod">
          <ac:chgData name="Marie-Josée Noel CISSSMC16" userId="S::marie-josee.noel.cisssmc16@ssss.gouv.qc.ca::65aff25d-9dd2-4163-bb83-c952fcb06ad3" providerId="AD" clId="Web-{5911144D-5745-44E1-966D-5AA4BF4F8DCA}" dt="2021-04-26T14:15:13.574" v="123" actId="1076"/>
          <ac:spMkLst>
            <pc:docMk/>
            <pc:sldMk cId="2352551360" sldId="308"/>
            <ac:spMk id="2" creationId="{00000000-0000-0000-0000-000000000000}"/>
          </ac:spMkLst>
        </pc:spChg>
        <pc:spChg chg="mod">
          <ac:chgData name="Marie-Josée Noel CISSSMC16" userId="S::marie-josee.noel.cisssmc16@ssss.gouv.qc.ca::65aff25d-9dd2-4163-bb83-c952fcb06ad3" providerId="AD" clId="Web-{5911144D-5745-44E1-966D-5AA4BF4F8DCA}" dt="2021-04-26T14:10:54.301" v="87" actId="1076"/>
          <ac:spMkLst>
            <pc:docMk/>
            <pc:sldMk cId="2352551360" sldId="308"/>
            <ac:spMk id="3" creationId="{00000000-0000-0000-0000-000000000000}"/>
          </ac:spMkLst>
        </pc:spChg>
        <pc:spChg chg="add del mod ord">
          <ac:chgData name="Marie-Josée Noel CISSSMC16" userId="S::marie-josee.noel.cisssmc16@ssss.gouv.qc.ca::65aff25d-9dd2-4163-bb83-c952fcb06ad3" providerId="AD" clId="Web-{5911144D-5745-44E1-966D-5AA4BF4F8DCA}" dt="2021-04-26T14:15:03.652" v="120"/>
          <ac:spMkLst>
            <pc:docMk/>
            <pc:sldMk cId="2352551360" sldId="308"/>
            <ac:spMk id="5" creationId="{04CEAE8A-8ECD-4C44-8F7A-7B1E4BD87860}"/>
          </ac:spMkLst>
        </pc:spChg>
        <pc:spChg chg="add del mod ord">
          <ac:chgData name="Marie-Josée Noel CISSSMC16" userId="S::marie-josee.noel.cisssmc16@ssss.gouv.qc.ca::65aff25d-9dd2-4163-bb83-c952fcb06ad3" providerId="AD" clId="Web-{5911144D-5745-44E1-966D-5AA4BF4F8DCA}" dt="2021-04-26T14:15:08.152" v="122"/>
          <ac:spMkLst>
            <pc:docMk/>
            <pc:sldMk cId="2352551360" sldId="308"/>
            <ac:spMk id="9" creationId="{D2E36C66-B281-415D-A607-F570733B3D50}"/>
          </ac:spMkLst>
        </pc:spChg>
        <pc:spChg chg="add del mod ord">
          <ac:chgData name="Marie-Josée Noel CISSSMC16" userId="S::marie-josee.noel.cisssmc16@ssss.gouv.qc.ca::65aff25d-9dd2-4163-bb83-c952fcb06ad3" providerId="AD" clId="Web-{5911144D-5745-44E1-966D-5AA4BF4F8DCA}" dt="2021-04-26T14:15:06.668" v="121"/>
          <ac:spMkLst>
            <pc:docMk/>
            <pc:sldMk cId="2352551360" sldId="308"/>
            <ac:spMk id="10" creationId="{C6843376-BC80-4EE0-9A07-E3F1A5F29420}"/>
          </ac:spMkLst>
        </pc:spChg>
        <pc:cxnChg chg="add del mod">
          <ac:chgData name="Marie-Josée Noel CISSSMC16" userId="S::marie-josee.noel.cisssmc16@ssss.gouv.qc.ca::65aff25d-9dd2-4163-bb83-c952fcb06ad3" providerId="AD" clId="Web-{5911144D-5745-44E1-966D-5AA4BF4F8DCA}" dt="2021-04-26T14:14:04.849" v="115"/>
          <ac:cxnSpMkLst>
            <pc:docMk/>
            <pc:sldMk cId="2352551360" sldId="308"/>
            <ac:cxnSpMk id="8" creationId="{71E50981-EBDF-4219-B49D-3D965B5DB686}"/>
          </ac:cxnSpMkLst>
        </pc:cxnChg>
      </pc:sldChg>
      <pc:sldChg chg="modSp">
        <pc:chgData name="Marie-Josée Noel CISSSMC16" userId="S::marie-josee.noel.cisssmc16@ssss.gouv.qc.ca::65aff25d-9dd2-4163-bb83-c952fcb06ad3" providerId="AD" clId="Web-{5911144D-5745-44E1-966D-5AA4BF4F8DCA}" dt="2021-04-26T14:15:42.593" v="130" actId="1076"/>
        <pc:sldMkLst>
          <pc:docMk/>
          <pc:sldMk cId="344890037" sldId="309"/>
        </pc:sldMkLst>
        <pc:spChg chg="mod">
          <ac:chgData name="Marie-Josée Noel CISSSMC16" userId="S::marie-josee.noel.cisssmc16@ssss.gouv.qc.ca::65aff25d-9dd2-4163-bb83-c952fcb06ad3" providerId="AD" clId="Web-{5911144D-5745-44E1-966D-5AA4BF4F8DCA}" dt="2021-04-26T14:15:42.593" v="130" actId="1076"/>
          <ac:spMkLst>
            <pc:docMk/>
            <pc:sldMk cId="344890037" sldId="309"/>
            <ac:spMk id="3" creationId="{00000000-0000-0000-0000-000000000000}"/>
          </ac:spMkLst>
        </pc:spChg>
      </pc:sldChg>
      <pc:sldChg chg="modSp">
        <pc:chgData name="Marie-Josée Noel CISSSMC16" userId="S::marie-josee.noel.cisssmc16@ssss.gouv.qc.ca::65aff25d-9dd2-4163-bb83-c952fcb06ad3" providerId="AD" clId="Web-{5911144D-5745-44E1-966D-5AA4BF4F8DCA}" dt="2021-04-26T14:16:04.860" v="134" actId="20577"/>
        <pc:sldMkLst>
          <pc:docMk/>
          <pc:sldMk cId="1454546407" sldId="310"/>
        </pc:sldMkLst>
        <pc:spChg chg="mod">
          <ac:chgData name="Marie-Josée Noel CISSSMC16" userId="S::marie-josee.noel.cisssmc16@ssss.gouv.qc.ca::65aff25d-9dd2-4163-bb83-c952fcb06ad3" providerId="AD" clId="Web-{5911144D-5745-44E1-966D-5AA4BF4F8DCA}" dt="2021-04-26T14:16:04.860" v="134" actId="20577"/>
          <ac:spMkLst>
            <pc:docMk/>
            <pc:sldMk cId="1454546407" sldId="310"/>
            <ac:spMk id="2" creationId="{00000000-0000-0000-0000-000000000000}"/>
          </ac:spMkLst>
        </pc:spChg>
        <pc:spChg chg="mod">
          <ac:chgData name="Marie-Josée Noel CISSSMC16" userId="S::marie-josee.noel.cisssmc16@ssss.gouv.qc.ca::65aff25d-9dd2-4163-bb83-c952fcb06ad3" providerId="AD" clId="Web-{5911144D-5745-44E1-966D-5AA4BF4F8DCA}" dt="2021-04-26T14:15:54.828" v="133" actId="20577"/>
          <ac:spMkLst>
            <pc:docMk/>
            <pc:sldMk cId="1454546407" sldId="310"/>
            <ac:spMk id="3" creationId="{00000000-0000-0000-0000-000000000000}"/>
          </ac:spMkLst>
        </pc:spChg>
      </pc:sldChg>
      <pc:sldChg chg="modSp">
        <pc:chgData name="Marie-Josée Noel CISSSMC16" userId="S::marie-josee.noel.cisssmc16@ssss.gouv.qc.ca::65aff25d-9dd2-4163-bb83-c952fcb06ad3" providerId="AD" clId="Web-{5911144D-5745-44E1-966D-5AA4BF4F8DCA}" dt="2021-04-26T14:16:15.018" v="136" actId="20577"/>
        <pc:sldMkLst>
          <pc:docMk/>
          <pc:sldMk cId="2720910891" sldId="311"/>
        </pc:sldMkLst>
        <pc:spChg chg="mod">
          <ac:chgData name="Marie-Josée Noel CISSSMC16" userId="S::marie-josee.noel.cisssmc16@ssss.gouv.qc.ca::65aff25d-9dd2-4163-bb83-c952fcb06ad3" providerId="AD" clId="Web-{5911144D-5745-44E1-966D-5AA4BF4F8DCA}" dt="2021-04-26T14:16:15.018" v="136" actId="20577"/>
          <ac:spMkLst>
            <pc:docMk/>
            <pc:sldMk cId="2720910891" sldId="311"/>
            <ac:spMk id="3" creationId="{00000000-0000-0000-0000-000000000000}"/>
          </ac:spMkLst>
        </pc:spChg>
      </pc:sldChg>
      <pc:sldChg chg="addSp modSp">
        <pc:chgData name="Marie-Josée Noel CISSSMC16" userId="S::marie-josee.noel.cisssmc16@ssss.gouv.qc.ca::65aff25d-9dd2-4163-bb83-c952fcb06ad3" providerId="AD" clId="Web-{5911144D-5745-44E1-966D-5AA4BF4F8DCA}" dt="2021-04-26T14:17:16.211" v="151" actId="1076"/>
        <pc:sldMkLst>
          <pc:docMk/>
          <pc:sldMk cId="3828329341" sldId="312"/>
        </pc:sldMkLst>
        <pc:spChg chg="mod">
          <ac:chgData name="Marie-Josée Noel CISSSMC16" userId="S::marie-josee.noel.cisssmc16@ssss.gouv.qc.ca::65aff25d-9dd2-4163-bb83-c952fcb06ad3" providerId="AD" clId="Web-{5911144D-5745-44E1-966D-5AA4BF4F8DCA}" dt="2021-04-26T14:17:16.211" v="151" actId="1076"/>
          <ac:spMkLst>
            <pc:docMk/>
            <pc:sldMk cId="3828329341" sldId="312"/>
            <ac:spMk id="2" creationId="{CCB98DCF-0A4D-4BBF-94BC-604D98D055FB}"/>
          </ac:spMkLst>
        </pc:spChg>
        <pc:spChg chg="mod">
          <ac:chgData name="Marie-Josée Noel CISSSMC16" userId="S::marie-josee.noel.cisssmc16@ssss.gouv.qc.ca::65aff25d-9dd2-4163-bb83-c952fcb06ad3" providerId="AD" clId="Web-{5911144D-5745-44E1-966D-5AA4BF4F8DCA}" dt="2021-04-26T14:16:25.675" v="138" actId="20577"/>
          <ac:spMkLst>
            <pc:docMk/>
            <pc:sldMk cId="3828329341" sldId="312"/>
            <ac:spMk id="3" creationId="{95BDBB5B-1201-4E50-ABB7-D79687E4DFA7}"/>
          </ac:spMkLst>
        </pc:spChg>
        <pc:spChg chg="add mod ord">
          <ac:chgData name="Marie-Josée Noel CISSSMC16" userId="S::marie-josee.noel.cisssmc16@ssss.gouv.qc.ca::65aff25d-9dd2-4163-bb83-c952fcb06ad3" providerId="AD" clId="Web-{5911144D-5745-44E1-966D-5AA4BF4F8DCA}" dt="2021-04-26T14:17:11.242" v="150" actId="14100"/>
          <ac:spMkLst>
            <pc:docMk/>
            <pc:sldMk cId="3828329341" sldId="312"/>
            <ac:spMk id="7" creationId="{5D20C2F1-AD33-43CF-A558-5B2A5962F7AF}"/>
          </ac:spMkLst>
        </pc:spChg>
      </pc:sldChg>
      <pc:sldChg chg="modSp">
        <pc:chgData name="Marie-Josée Noel CISSSMC16" userId="S::marie-josee.noel.cisssmc16@ssss.gouv.qc.ca::65aff25d-9dd2-4163-bb83-c952fcb06ad3" providerId="AD" clId="Web-{5911144D-5745-44E1-966D-5AA4BF4F8DCA}" dt="2021-04-26T14:17:55.324" v="164" actId="1076"/>
        <pc:sldMkLst>
          <pc:docMk/>
          <pc:sldMk cId="1262256708" sldId="313"/>
        </pc:sldMkLst>
        <pc:spChg chg="mod">
          <ac:chgData name="Marie-Josée Noel CISSSMC16" userId="S::marie-josee.noel.cisssmc16@ssss.gouv.qc.ca::65aff25d-9dd2-4163-bb83-c952fcb06ad3" providerId="AD" clId="Web-{5911144D-5745-44E1-966D-5AA4BF4F8DCA}" dt="2021-04-26T14:17:27.196" v="153" actId="20577"/>
          <ac:spMkLst>
            <pc:docMk/>
            <pc:sldMk cId="1262256708" sldId="313"/>
            <ac:spMk id="3" creationId="{00000000-0000-0000-0000-000000000000}"/>
          </ac:spMkLst>
        </pc:spChg>
        <pc:spChg chg="mod">
          <ac:chgData name="Marie-Josée Noel CISSSMC16" userId="S::marie-josee.noel.cisssmc16@ssss.gouv.qc.ca::65aff25d-9dd2-4163-bb83-c952fcb06ad3" providerId="AD" clId="Web-{5911144D-5745-44E1-966D-5AA4BF4F8DCA}" dt="2021-04-26T14:17:55.324" v="164" actId="1076"/>
          <ac:spMkLst>
            <pc:docMk/>
            <pc:sldMk cId="1262256708" sldId="313"/>
            <ac:spMk id="6" creationId="{00000000-0000-0000-0000-000000000000}"/>
          </ac:spMkLst>
        </pc:spChg>
        <pc:picChg chg="mod">
          <ac:chgData name="Marie-Josée Noel CISSSMC16" userId="S::marie-josee.noel.cisssmc16@ssss.gouv.qc.ca::65aff25d-9dd2-4163-bb83-c952fcb06ad3" providerId="AD" clId="Web-{5911144D-5745-44E1-966D-5AA4BF4F8DCA}" dt="2021-04-26T14:17:49.886" v="163" actId="1076"/>
          <ac:picMkLst>
            <pc:docMk/>
            <pc:sldMk cId="1262256708" sldId="313"/>
            <ac:picMk id="5" creationId="{9B8B8B19-CA0E-402A-A34D-0D9D40A235CF}"/>
          </ac:picMkLst>
        </pc:picChg>
      </pc:sldChg>
      <pc:sldChg chg="modSp">
        <pc:chgData name="Marie-Josée Noel CISSSMC16" userId="S::marie-josee.noel.cisssmc16@ssss.gouv.qc.ca::65aff25d-9dd2-4163-bb83-c952fcb06ad3" providerId="AD" clId="Web-{5911144D-5745-44E1-966D-5AA4BF4F8DCA}" dt="2021-04-26T14:18:49.157" v="183" actId="1076"/>
        <pc:sldMkLst>
          <pc:docMk/>
          <pc:sldMk cId="1989851067" sldId="314"/>
        </pc:sldMkLst>
        <pc:spChg chg="mod">
          <ac:chgData name="Marie-Josée Noel CISSSMC16" userId="S::marie-josee.noel.cisssmc16@ssss.gouv.qc.ca::65aff25d-9dd2-4163-bb83-c952fcb06ad3" providerId="AD" clId="Web-{5911144D-5745-44E1-966D-5AA4BF4F8DCA}" dt="2021-04-26T14:18:14.044" v="171" actId="1076"/>
          <ac:spMkLst>
            <pc:docMk/>
            <pc:sldMk cId="1989851067" sldId="314"/>
            <ac:spMk id="3" creationId="{00000000-0000-0000-0000-000000000000}"/>
          </ac:spMkLst>
        </pc:spChg>
        <pc:spChg chg="mod">
          <ac:chgData name="Marie-Josée Noel CISSSMC16" userId="S::marie-josee.noel.cisssmc16@ssss.gouv.qc.ca::65aff25d-9dd2-4163-bb83-c952fcb06ad3" providerId="AD" clId="Web-{5911144D-5745-44E1-966D-5AA4BF4F8DCA}" dt="2021-04-26T14:18:49.157" v="183" actId="1076"/>
          <ac:spMkLst>
            <pc:docMk/>
            <pc:sldMk cId="1989851067" sldId="314"/>
            <ac:spMk id="7" creationId="{00000000-0000-0000-0000-000000000000}"/>
          </ac:spMkLst>
        </pc:spChg>
        <pc:picChg chg="mod">
          <ac:chgData name="Marie-Josée Noel CISSSMC16" userId="S::marie-josee.noel.cisssmc16@ssss.gouv.qc.ca::65aff25d-9dd2-4163-bb83-c952fcb06ad3" providerId="AD" clId="Web-{5911144D-5745-44E1-966D-5AA4BF4F8DCA}" dt="2021-04-26T14:18:22.139" v="173" actId="1076"/>
          <ac:picMkLst>
            <pc:docMk/>
            <pc:sldMk cId="1989851067" sldId="314"/>
            <ac:picMk id="5" creationId="{00000000-0000-0000-0000-000000000000}"/>
          </ac:picMkLst>
        </pc:picChg>
        <pc:picChg chg="mod">
          <ac:chgData name="Marie-Josée Noel CISSSMC16" userId="S::marie-josee.noel.cisssmc16@ssss.gouv.qc.ca::65aff25d-9dd2-4163-bb83-c952fcb06ad3" providerId="AD" clId="Web-{5911144D-5745-44E1-966D-5AA4BF4F8DCA}" dt="2021-04-26T14:18:36.687" v="179" actId="1076"/>
          <ac:picMkLst>
            <pc:docMk/>
            <pc:sldMk cId="1989851067" sldId="314"/>
            <ac:picMk id="6" creationId="{00000000-0000-0000-0000-000000000000}"/>
          </ac:picMkLst>
        </pc:picChg>
      </pc:sldChg>
      <pc:sldChg chg="modSp">
        <pc:chgData name="Marie-Josée Noel CISSSMC16" userId="S::marie-josee.noel.cisssmc16@ssss.gouv.qc.ca::65aff25d-9dd2-4163-bb83-c952fcb06ad3" providerId="AD" clId="Web-{5911144D-5745-44E1-966D-5AA4BF4F8DCA}" dt="2021-04-26T14:20:30.041" v="203" actId="14100"/>
        <pc:sldMkLst>
          <pc:docMk/>
          <pc:sldMk cId="3489545527" sldId="315"/>
        </pc:sldMkLst>
        <pc:spChg chg="mod">
          <ac:chgData name="Marie-Josée Noel CISSSMC16" userId="S::marie-josee.noel.cisssmc16@ssss.gouv.qc.ca::65aff25d-9dd2-4163-bb83-c952fcb06ad3" providerId="AD" clId="Web-{5911144D-5745-44E1-966D-5AA4BF4F8DCA}" dt="2021-04-26T14:20:30.041" v="203" actId="14100"/>
          <ac:spMkLst>
            <pc:docMk/>
            <pc:sldMk cId="3489545527" sldId="315"/>
            <ac:spMk id="2" creationId="{00000000-0000-0000-0000-000000000000}"/>
          </ac:spMkLst>
        </pc:spChg>
        <pc:spChg chg="mod">
          <ac:chgData name="Marie-Josée Noel CISSSMC16" userId="S::marie-josee.noel.cisssmc16@ssss.gouv.qc.ca::65aff25d-9dd2-4163-bb83-c952fcb06ad3" providerId="AD" clId="Web-{5911144D-5745-44E1-966D-5AA4BF4F8DCA}" dt="2021-04-26T14:19:27.238" v="188" actId="1076"/>
          <ac:spMkLst>
            <pc:docMk/>
            <pc:sldMk cId="3489545527" sldId="315"/>
            <ac:spMk id="3" creationId="{00000000-0000-0000-0000-000000000000}"/>
          </ac:spMkLst>
        </pc:spChg>
      </pc:sldChg>
      <pc:sldChg chg="addSp modSp">
        <pc:chgData name="Marie-Josée Noel CISSSMC16" userId="S::marie-josee.noel.cisssmc16@ssss.gouv.qc.ca::65aff25d-9dd2-4163-bb83-c952fcb06ad3" providerId="AD" clId="Web-{5911144D-5745-44E1-966D-5AA4BF4F8DCA}" dt="2021-04-26T14:23:51.169" v="222" actId="1076"/>
        <pc:sldMkLst>
          <pc:docMk/>
          <pc:sldMk cId="3729005611" sldId="316"/>
        </pc:sldMkLst>
        <pc:spChg chg="mod">
          <ac:chgData name="Marie-Josée Noel CISSSMC16" userId="S::marie-josee.noel.cisssmc16@ssss.gouv.qc.ca::65aff25d-9dd2-4163-bb83-c952fcb06ad3" providerId="AD" clId="Web-{5911144D-5745-44E1-966D-5AA4BF4F8DCA}" dt="2021-04-26T14:23:35.386" v="218" actId="20577"/>
          <ac:spMkLst>
            <pc:docMk/>
            <pc:sldMk cId="3729005611" sldId="316"/>
            <ac:spMk id="2" creationId="{57C1D9DC-5849-4983-B06C-0C9DC6215E97}"/>
          </ac:spMkLst>
        </pc:spChg>
        <pc:spChg chg="mod">
          <ac:chgData name="Marie-Josée Noel CISSSMC16" userId="S::marie-josee.noel.cisssmc16@ssss.gouv.qc.ca::65aff25d-9dd2-4163-bb83-c952fcb06ad3" providerId="AD" clId="Web-{5911144D-5745-44E1-966D-5AA4BF4F8DCA}" dt="2021-04-26T14:23:03.446" v="207" actId="20577"/>
          <ac:spMkLst>
            <pc:docMk/>
            <pc:sldMk cId="3729005611" sldId="316"/>
            <ac:spMk id="3" creationId="{42CBF40F-50FE-4D8A-A061-312B315CFDBE}"/>
          </ac:spMkLst>
        </pc:spChg>
        <pc:spChg chg="add mod ord">
          <ac:chgData name="Marie-Josée Noel CISSSMC16" userId="S::marie-josee.noel.cisssmc16@ssss.gouv.qc.ca::65aff25d-9dd2-4163-bb83-c952fcb06ad3" providerId="AD" clId="Web-{5911144D-5745-44E1-966D-5AA4BF4F8DCA}" dt="2021-04-26T14:23:51.169" v="222" actId="1076"/>
          <ac:spMkLst>
            <pc:docMk/>
            <pc:sldMk cId="3729005611" sldId="316"/>
            <ac:spMk id="5" creationId="{1D16F8F2-616A-406D-8D23-3B8D240CAE81}"/>
          </ac:spMkLst>
        </pc:spChg>
      </pc:sldChg>
      <pc:sldChg chg="modSp">
        <pc:chgData name="Marie-Josée Noel CISSSMC16" userId="S::marie-josee.noel.cisssmc16@ssss.gouv.qc.ca::65aff25d-9dd2-4163-bb83-c952fcb06ad3" providerId="AD" clId="Web-{5911144D-5745-44E1-966D-5AA4BF4F8DCA}" dt="2021-04-26T14:35:31.858" v="256" actId="20577"/>
        <pc:sldMkLst>
          <pc:docMk/>
          <pc:sldMk cId="3613164770" sldId="317"/>
        </pc:sldMkLst>
        <pc:spChg chg="mod">
          <ac:chgData name="Marie-Josée Noel CISSSMC16" userId="S::marie-josee.noel.cisssmc16@ssss.gouv.qc.ca::65aff25d-9dd2-4163-bb83-c952fcb06ad3" providerId="AD" clId="Web-{5911144D-5745-44E1-966D-5AA4BF4F8DCA}" dt="2021-04-26T14:35:31.858" v="256" actId="20577"/>
          <ac:spMkLst>
            <pc:docMk/>
            <pc:sldMk cId="3613164770" sldId="317"/>
            <ac:spMk id="2" creationId="{0A795344-264E-415F-9673-1CEE90C5DC5B}"/>
          </ac:spMkLst>
        </pc:spChg>
        <pc:spChg chg="mod">
          <ac:chgData name="Marie-Josée Noel CISSSMC16" userId="S::marie-josee.noel.cisssmc16@ssss.gouv.qc.ca::65aff25d-9dd2-4163-bb83-c952fcb06ad3" providerId="AD" clId="Web-{5911144D-5745-44E1-966D-5AA4BF4F8DCA}" dt="2021-04-26T14:24:07.686" v="224" actId="20577"/>
          <ac:spMkLst>
            <pc:docMk/>
            <pc:sldMk cId="3613164770" sldId="317"/>
            <ac:spMk id="3" creationId="{AE017CC4-F05B-4B26-BB49-FEC1DEBAF2A8}"/>
          </ac:spMkLst>
        </pc:spChg>
      </pc:sldChg>
      <pc:sldChg chg="modSp">
        <pc:chgData name="Marie-Josée Noel CISSSMC16" userId="S::marie-josee.noel.cisssmc16@ssss.gouv.qc.ca::65aff25d-9dd2-4163-bb83-c952fcb06ad3" providerId="AD" clId="Web-{5911144D-5745-44E1-966D-5AA4BF4F8DCA}" dt="2021-04-26T14:46:13.996" v="398" actId="20577"/>
        <pc:sldMkLst>
          <pc:docMk/>
          <pc:sldMk cId="1160716176" sldId="320"/>
        </pc:sldMkLst>
        <pc:spChg chg="mod">
          <ac:chgData name="Marie-Josée Noel CISSSMC16" userId="S::marie-josee.noel.cisssmc16@ssss.gouv.qc.ca::65aff25d-9dd2-4163-bb83-c952fcb06ad3" providerId="AD" clId="Web-{5911144D-5745-44E1-966D-5AA4BF4F8DCA}" dt="2021-04-26T14:46:13.996" v="398" actId="20577"/>
          <ac:spMkLst>
            <pc:docMk/>
            <pc:sldMk cId="1160716176" sldId="320"/>
            <ac:spMk id="2" creationId="{00000000-0000-0000-0000-000000000000}"/>
          </ac:spMkLst>
        </pc:spChg>
        <pc:spChg chg="mod">
          <ac:chgData name="Marie-Josée Noel CISSSMC16" userId="S::marie-josee.noel.cisssmc16@ssss.gouv.qc.ca::65aff25d-9dd2-4163-bb83-c952fcb06ad3" providerId="AD" clId="Web-{5911144D-5745-44E1-966D-5AA4BF4F8DCA}" dt="2021-04-26T14:38:34.625" v="294" actId="20577"/>
          <ac:spMkLst>
            <pc:docMk/>
            <pc:sldMk cId="1160716176" sldId="320"/>
            <ac:spMk id="3" creationId="{00000000-0000-0000-0000-000000000000}"/>
          </ac:spMkLst>
        </pc:spChg>
      </pc:sldChg>
      <pc:sldChg chg="modSp">
        <pc:chgData name="Marie-Josée Noel CISSSMC16" userId="S::marie-josee.noel.cisssmc16@ssss.gouv.qc.ca::65aff25d-9dd2-4163-bb83-c952fcb06ad3" providerId="AD" clId="Web-{5911144D-5745-44E1-966D-5AA4BF4F8DCA}" dt="2021-04-26T14:46:45.670" v="409" actId="20577"/>
        <pc:sldMkLst>
          <pc:docMk/>
          <pc:sldMk cId="4291667597" sldId="321"/>
        </pc:sldMkLst>
        <pc:spChg chg="mod">
          <ac:chgData name="Marie-Josée Noel CISSSMC16" userId="S::marie-josee.noel.cisssmc16@ssss.gouv.qc.ca::65aff25d-9dd2-4163-bb83-c952fcb06ad3" providerId="AD" clId="Web-{5911144D-5745-44E1-966D-5AA4BF4F8DCA}" dt="2021-04-26T14:46:45.670" v="409" actId="20577"/>
          <ac:spMkLst>
            <pc:docMk/>
            <pc:sldMk cId="4291667597" sldId="321"/>
            <ac:spMk id="2" creationId="{00000000-0000-0000-0000-000000000000}"/>
          </ac:spMkLst>
        </pc:spChg>
        <pc:spChg chg="mod">
          <ac:chgData name="Marie-Josée Noel CISSSMC16" userId="S::marie-josee.noel.cisssmc16@ssss.gouv.qc.ca::65aff25d-9dd2-4163-bb83-c952fcb06ad3" providerId="AD" clId="Web-{5911144D-5745-44E1-966D-5AA4BF4F8DCA}" dt="2021-04-26T14:38:51.205" v="298" actId="1076"/>
          <ac:spMkLst>
            <pc:docMk/>
            <pc:sldMk cId="4291667597" sldId="321"/>
            <ac:spMk id="3" creationId="{00000000-0000-0000-0000-000000000000}"/>
          </ac:spMkLst>
        </pc:spChg>
      </pc:sldChg>
      <pc:sldChg chg="modSp">
        <pc:chgData name="Marie-Josée Noel CISSSMC16" userId="S::marie-josee.noel.cisssmc16@ssss.gouv.qc.ca::65aff25d-9dd2-4163-bb83-c952fcb06ad3" providerId="AD" clId="Web-{5911144D-5745-44E1-966D-5AA4BF4F8DCA}" dt="2021-04-26T14:46:56.546" v="415" actId="20577"/>
        <pc:sldMkLst>
          <pc:docMk/>
          <pc:sldMk cId="2274811333" sldId="322"/>
        </pc:sldMkLst>
        <pc:spChg chg="mod">
          <ac:chgData name="Marie-Josée Noel CISSSMC16" userId="S::marie-josee.noel.cisssmc16@ssss.gouv.qc.ca::65aff25d-9dd2-4163-bb83-c952fcb06ad3" providerId="AD" clId="Web-{5911144D-5745-44E1-966D-5AA4BF4F8DCA}" dt="2021-04-26T14:46:56.546" v="415" actId="20577"/>
          <ac:spMkLst>
            <pc:docMk/>
            <pc:sldMk cId="2274811333" sldId="322"/>
            <ac:spMk id="2" creationId="{00000000-0000-0000-0000-000000000000}"/>
          </ac:spMkLst>
        </pc:spChg>
        <pc:spChg chg="mod">
          <ac:chgData name="Marie-Josée Noel CISSSMC16" userId="S::marie-josee.noel.cisssmc16@ssss.gouv.qc.ca::65aff25d-9dd2-4163-bb83-c952fcb06ad3" providerId="AD" clId="Web-{5911144D-5745-44E1-966D-5AA4BF4F8DCA}" dt="2021-04-26T14:41:00.029" v="329" actId="1076"/>
          <ac:spMkLst>
            <pc:docMk/>
            <pc:sldMk cId="2274811333" sldId="322"/>
            <ac:spMk id="3" creationId="{00000000-0000-0000-0000-000000000000}"/>
          </ac:spMkLst>
        </pc:spChg>
      </pc:sldChg>
      <pc:sldChg chg="modSp">
        <pc:chgData name="Marie-Josée Noel CISSSMC16" userId="S::marie-josee.noel.cisssmc16@ssss.gouv.qc.ca::65aff25d-9dd2-4163-bb83-c952fcb06ad3" providerId="AD" clId="Web-{5911144D-5745-44E1-966D-5AA4BF4F8DCA}" dt="2021-04-26T14:47:07.829" v="420" actId="20577"/>
        <pc:sldMkLst>
          <pc:docMk/>
          <pc:sldMk cId="1491186937" sldId="323"/>
        </pc:sldMkLst>
        <pc:spChg chg="mod">
          <ac:chgData name="Marie-Josée Noel CISSSMC16" userId="S::marie-josee.noel.cisssmc16@ssss.gouv.qc.ca::65aff25d-9dd2-4163-bb83-c952fcb06ad3" providerId="AD" clId="Web-{5911144D-5745-44E1-966D-5AA4BF4F8DCA}" dt="2021-04-26T14:47:07.829" v="420" actId="20577"/>
          <ac:spMkLst>
            <pc:docMk/>
            <pc:sldMk cId="1491186937" sldId="323"/>
            <ac:spMk id="2" creationId="{00000000-0000-0000-0000-000000000000}"/>
          </ac:spMkLst>
        </pc:spChg>
        <pc:spChg chg="mod">
          <ac:chgData name="Marie-Josée Noel CISSSMC16" userId="S::marie-josee.noel.cisssmc16@ssss.gouv.qc.ca::65aff25d-9dd2-4163-bb83-c952fcb06ad3" providerId="AD" clId="Web-{5911144D-5745-44E1-966D-5AA4BF4F8DCA}" dt="2021-04-26T14:43:03.431" v="374" actId="1076"/>
          <ac:spMkLst>
            <pc:docMk/>
            <pc:sldMk cId="1491186937" sldId="323"/>
            <ac:spMk id="3" creationId="{00000000-0000-0000-0000-000000000000}"/>
          </ac:spMkLst>
        </pc:spChg>
        <pc:picChg chg="mod">
          <ac:chgData name="Marie-Josée Noel CISSSMC16" userId="S::marie-josee.noel.cisssmc16@ssss.gouv.qc.ca::65aff25d-9dd2-4163-bb83-c952fcb06ad3" providerId="AD" clId="Web-{5911144D-5745-44E1-966D-5AA4BF4F8DCA}" dt="2021-04-26T14:42:58.759" v="373" actId="1076"/>
          <ac:picMkLst>
            <pc:docMk/>
            <pc:sldMk cId="1491186937" sldId="323"/>
            <ac:picMk id="6" creationId="{905DA815-BAE8-4127-9E77-E0EFB45637BB}"/>
          </ac:picMkLst>
        </pc:picChg>
      </pc:sldChg>
      <pc:sldChg chg="modSp">
        <pc:chgData name="Marie-Josée Noel CISSSMC16" userId="S::marie-josee.noel.cisssmc16@ssss.gouv.qc.ca::65aff25d-9dd2-4163-bb83-c952fcb06ad3" providerId="AD" clId="Web-{5911144D-5745-44E1-966D-5AA4BF4F8DCA}" dt="2021-04-26T14:54:23.556" v="535" actId="20577"/>
        <pc:sldMkLst>
          <pc:docMk/>
          <pc:sldMk cId="3440193637" sldId="324"/>
        </pc:sldMkLst>
        <pc:spChg chg="mod">
          <ac:chgData name="Marie-Josée Noel CISSSMC16" userId="S::marie-josee.noel.cisssmc16@ssss.gouv.qc.ca::65aff25d-9dd2-4163-bb83-c952fcb06ad3" providerId="AD" clId="Web-{5911144D-5745-44E1-966D-5AA4BF4F8DCA}" dt="2021-04-26T14:47:18.361" v="424" actId="20577"/>
          <ac:spMkLst>
            <pc:docMk/>
            <pc:sldMk cId="3440193637" sldId="324"/>
            <ac:spMk id="2" creationId="{0EC4C8A6-0BBF-4E62-946A-DAE8E0B82E72}"/>
          </ac:spMkLst>
        </pc:spChg>
        <pc:spChg chg="mod">
          <ac:chgData name="Marie-Josée Noel CISSSMC16" userId="S::marie-josee.noel.cisssmc16@ssss.gouv.qc.ca::65aff25d-9dd2-4163-bb83-c952fcb06ad3" providerId="AD" clId="Web-{5911144D-5745-44E1-966D-5AA4BF4F8DCA}" dt="2021-04-26T14:54:23.556" v="535" actId="20577"/>
          <ac:spMkLst>
            <pc:docMk/>
            <pc:sldMk cId="3440193637" sldId="324"/>
            <ac:spMk id="3" creationId="{1E5709A4-64BE-40A8-BDD5-4753D7916B7C}"/>
          </ac:spMkLst>
        </pc:spChg>
      </pc:sldChg>
      <pc:sldChg chg="modSp ord">
        <pc:chgData name="Marie-Josée Noel CISSSMC16" userId="S::marie-josee.noel.cisssmc16@ssss.gouv.qc.ca::65aff25d-9dd2-4163-bb83-c952fcb06ad3" providerId="AD" clId="Web-{5911144D-5745-44E1-966D-5AA4BF4F8DCA}" dt="2021-04-26T15:08:09.398" v="733" actId="20577"/>
        <pc:sldMkLst>
          <pc:docMk/>
          <pc:sldMk cId="377988700" sldId="326"/>
        </pc:sldMkLst>
        <pc:spChg chg="mod">
          <ac:chgData name="Marie-Josée Noel CISSSMC16" userId="S::marie-josee.noel.cisssmc16@ssss.gouv.qc.ca::65aff25d-9dd2-4163-bb83-c952fcb06ad3" providerId="AD" clId="Web-{5911144D-5745-44E1-966D-5AA4BF4F8DCA}" dt="2021-04-26T14:47:28.737" v="428" actId="20577"/>
          <ac:spMkLst>
            <pc:docMk/>
            <pc:sldMk cId="377988700" sldId="326"/>
            <ac:spMk id="2" creationId="{00000000-0000-0000-0000-000000000000}"/>
          </ac:spMkLst>
        </pc:spChg>
        <pc:spChg chg="mod">
          <ac:chgData name="Marie-Josée Noel CISSSMC16" userId="S::marie-josee.noel.cisssmc16@ssss.gouv.qc.ca::65aff25d-9dd2-4163-bb83-c952fcb06ad3" providerId="AD" clId="Web-{5911144D-5745-44E1-966D-5AA4BF4F8DCA}" dt="2021-04-26T15:08:09.398" v="733" actId="20577"/>
          <ac:spMkLst>
            <pc:docMk/>
            <pc:sldMk cId="377988700" sldId="326"/>
            <ac:spMk id="3" creationId="{00000000-0000-0000-0000-000000000000}"/>
          </ac:spMkLst>
        </pc:spChg>
      </pc:sldChg>
      <pc:sldChg chg="modSp">
        <pc:chgData name="Marie-Josée Noel CISSSMC16" userId="S::marie-josee.noel.cisssmc16@ssss.gouv.qc.ca::65aff25d-9dd2-4163-bb83-c952fcb06ad3" providerId="AD" clId="Web-{5911144D-5745-44E1-966D-5AA4BF4F8DCA}" dt="2021-04-26T14:53:59.898" v="526" actId="1076"/>
        <pc:sldMkLst>
          <pc:docMk/>
          <pc:sldMk cId="4100690528" sldId="327"/>
        </pc:sldMkLst>
        <pc:spChg chg="mod">
          <ac:chgData name="Marie-Josée Noel CISSSMC16" userId="S::marie-josee.noel.cisssmc16@ssss.gouv.qc.ca::65aff25d-9dd2-4163-bb83-c952fcb06ad3" providerId="AD" clId="Web-{5911144D-5745-44E1-966D-5AA4BF4F8DCA}" dt="2021-04-26T14:49:34.733" v="467" actId="20577"/>
          <ac:spMkLst>
            <pc:docMk/>
            <pc:sldMk cId="4100690528" sldId="327"/>
            <ac:spMk id="2" creationId="{08509CB2-F586-8745-B9B5-EBCD41B17AD3}"/>
          </ac:spMkLst>
        </pc:spChg>
        <pc:spChg chg="mod">
          <ac:chgData name="Marie-Josée Noel CISSSMC16" userId="S::marie-josee.noel.cisssmc16@ssss.gouv.qc.ca::65aff25d-9dd2-4163-bb83-c952fcb06ad3" providerId="AD" clId="Web-{5911144D-5745-44E1-966D-5AA4BF4F8DCA}" dt="2021-04-26T14:53:59.898" v="526" actId="1076"/>
          <ac:spMkLst>
            <pc:docMk/>
            <pc:sldMk cId="4100690528" sldId="327"/>
            <ac:spMk id="3" creationId="{DB91F9ED-4AC9-A949-B567-DF143E9853B8}"/>
          </ac:spMkLst>
        </pc:spChg>
      </pc:sldChg>
      <pc:sldChg chg="addSp delSp modSp">
        <pc:chgData name="Marie-Josée Noel CISSSMC16" userId="S::marie-josee.noel.cisssmc16@ssss.gouv.qc.ca::65aff25d-9dd2-4163-bb83-c952fcb06ad3" providerId="AD" clId="Web-{5911144D-5745-44E1-966D-5AA4BF4F8DCA}" dt="2021-04-26T14:57:07.321" v="581" actId="20577"/>
        <pc:sldMkLst>
          <pc:docMk/>
          <pc:sldMk cId="4150739981" sldId="328"/>
        </pc:sldMkLst>
        <pc:spChg chg="del mod">
          <ac:chgData name="Marie-Josée Noel CISSSMC16" userId="S::marie-josee.noel.cisssmc16@ssss.gouv.qc.ca::65aff25d-9dd2-4163-bb83-c952fcb06ad3" providerId="AD" clId="Web-{5911144D-5745-44E1-966D-5AA4BF4F8DCA}" dt="2021-04-26T14:55:35.250" v="552"/>
          <ac:spMkLst>
            <pc:docMk/>
            <pc:sldMk cId="4150739981" sldId="328"/>
            <ac:spMk id="2" creationId="{08509CB2-F586-8745-B9B5-EBCD41B17AD3}"/>
          </ac:spMkLst>
        </pc:spChg>
        <pc:spChg chg="del mod">
          <ac:chgData name="Marie-Josée Noel CISSSMC16" userId="S::marie-josee.noel.cisssmc16@ssss.gouv.qc.ca::65aff25d-9dd2-4163-bb83-c952fcb06ad3" providerId="AD" clId="Web-{5911144D-5745-44E1-966D-5AA4BF4F8DCA}" dt="2021-04-26T14:54:07.398" v="529"/>
          <ac:spMkLst>
            <pc:docMk/>
            <pc:sldMk cId="4150739981" sldId="328"/>
            <ac:spMk id="3" creationId="{DB91F9ED-4AC9-A949-B567-DF143E9853B8}"/>
          </ac:spMkLst>
        </pc:spChg>
        <pc:spChg chg="add del">
          <ac:chgData name="Marie-Josée Noel CISSSMC16" userId="S::marie-josee.noel.cisssmc16@ssss.gouv.qc.ca::65aff25d-9dd2-4163-bb83-c952fcb06ad3" providerId="AD" clId="Web-{5911144D-5745-44E1-966D-5AA4BF4F8DCA}" dt="2021-04-26T14:54:04.836" v="528"/>
          <ac:spMkLst>
            <pc:docMk/>
            <pc:sldMk cId="4150739981" sldId="328"/>
            <ac:spMk id="5" creationId="{7D490BCE-A5AF-449D-B6AA-1C9E3A5EE8F1}"/>
          </ac:spMkLst>
        </pc:spChg>
        <pc:spChg chg="add del mod">
          <ac:chgData name="Marie-Josée Noel CISSSMC16" userId="S::marie-josee.noel.cisssmc16@ssss.gouv.qc.ca::65aff25d-9dd2-4163-bb83-c952fcb06ad3" providerId="AD" clId="Web-{5911144D-5745-44E1-966D-5AA4BF4F8DCA}" dt="2021-04-26T14:54:14.118" v="531"/>
          <ac:spMkLst>
            <pc:docMk/>
            <pc:sldMk cId="4150739981" sldId="328"/>
            <ac:spMk id="9" creationId="{77C1E515-13D7-4721-B4C5-F78BCA9FCDA0}"/>
          </ac:spMkLst>
        </pc:spChg>
        <pc:spChg chg="add mod">
          <ac:chgData name="Marie-Josée Noel CISSSMC16" userId="S::marie-josee.noel.cisssmc16@ssss.gouv.qc.ca::65aff25d-9dd2-4163-bb83-c952fcb06ad3" providerId="AD" clId="Web-{5911144D-5745-44E1-966D-5AA4BF4F8DCA}" dt="2021-04-26T14:54:16.712" v="532" actId="20577"/>
          <ac:spMkLst>
            <pc:docMk/>
            <pc:sldMk cId="4150739981" sldId="328"/>
            <ac:spMk id="11" creationId="{BC91E41B-70FA-43D1-8A75-B50ED5AEDC32}"/>
          </ac:spMkLst>
        </pc:spChg>
        <pc:spChg chg="add del mod">
          <ac:chgData name="Marie-Josée Noel CISSSMC16" userId="S::marie-josee.noel.cisssmc16@ssss.gouv.qc.ca::65aff25d-9dd2-4163-bb83-c952fcb06ad3" providerId="AD" clId="Web-{5911144D-5745-44E1-966D-5AA4BF4F8DCA}" dt="2021-04-26T14:56:28.521" v="569"/>
          <ac:spMkLst>
            <pc:docMk/>
            <pc:sldMk cId="4150739981" sldId="328"/>
            <ac:spMk id="12" creationId="{8D897327-2A53-4C60-AD3A-1D4D4677C6DF}"/>
          </ac:spMkLst>
        </pc:spChg>
        <pc:spChg chg="add del mod">
          <ac:chgData name="Marie-Josée Noel CISSSMC16" userId="S::marie-josee.noel.cisssmc16@ssss.gouv.qc.ca::65aff25d-9dd2-4163-bb83-c952fcb06ad3" providerId="AD" clId="Web-{5911144D-5745-44E1-966D-5AA4BF4F8DCA}" dt="2021-04-26T14:55:38.454" v="553"/>
          <ac:spMkLst>
            <pc:docMk/>
            <pc:sldMk cId="4150739981" sldId="328"/>
            <ac:spMk id="14" creationId="{7958551C-3961-4728-A58B-A1FFB443A27F}"/>
          </ac:spMkLst>
        </pc:spChg>
        <pc:spChg chg="add mod">
          <ac:chgData name="Marie-Josée Noel CISSSMC16" userId="S::marie-josee.noel.cisssmc16@ssss.gouv.qc.ca::65aff25d-9dd2-4163-bb83-c952fcb06ad3" providerId="AD" clId="Web-{5911144D-5745-44E1-966D-5AA4BF4F8DCA}" dt="2021-04-26T14:57:07.321" v="581" actId="20577"/>
          <ac:spMkLst>
            <pc:docMk/>
            <pc:sldMk cId="4150739981" sldId="328"/>
            <ac:spMk id="16" creationId="{D482C139-1D74-4403-B86C-C42677813760}"/>
          </ac:spMkLst>
        </pc:spChg>
      </pc:sldChg>
      <pc:sldChg chg="modSp">
        <pc:chgData name="Marie-Josée Noel CISSSMC16" userId="S::marie-josee.noel.cisssmc16@ssss.gouv.qc.ca::65aff25d-9dd2-4163-bb83-c952fcb06ad3" providerId="AD" clId="Web-{5911144D-5745-44E1-966D-5AA4BF4F8DCA}" dt="2021-04-26T15:02:50.587" v="673" actId="20577"/>
        <pc:sldMkLst>
          <pc:docMk/>
          <pc:sldMk cId="4169333862" sldId="329"/>
        </pc:sldMkLst>
        <pc:spChg chg="mod">
          <ac:chgData name="Marie-Josée Noel CISSSMC16" userId="S::marie-josee.noel.cisssmc16@ssss.gouv.qc.ca::65aff25d-9dd2-4163-bb83-c952fcb06ad3" providerId="AD" clId="Web-{5911144D-5745-44E1-966D-5AA4BF4F8DCA}" dt="2021-04-26T15:02:50.587" v="673" actId="20577"/>
          <ac:spMkLst>
            <pc:docMk/>
            <pc:sldMk cId="4169333862" sldId="329"/>
            <ac:spMk id="2" creationId="{52753566-4CE4-504B-830E-9B2E66A17000}"/>
          </ac:spMkLst>
        </pc:spChg>
        <pc:spChg chg="mod">
          <ac:chgData name="Marie-Josée Noel CISSSMC16" userId="S::marie-josee.noel.cisssmc16@ssss.gouv.qc.ca::65aff25d-9dd2-4163-bb83-c952fcb06ad3" providerId="AD" clId="Web-{5911144D-5745-44E1-966D-5AA4BF4F8DCA}" dt="2021-04-26T14:59:15.224" v="626"/>
          <ac:spMkLst>
            <pc:docMk/>
            <pc:sldMk cId="4169333862" sldId="329"/>
            <ac:spMk id="3" creationId="{3C1E50F3-1995-5647-AFB1-1777D6B44252}"/>
          </ac:spMkLst>
        </pc:spChg>
      </pc:sldChg>
      <pc:sldChg chg="modSp">
        <pc:chgData name="Marie-Josée Noel CISSSMC16" userId="S::marie-josee.noel.cisssmc16@ssss.gouv.qc.ca::65aff25d-9dd2-4163-bb83-c952fcb06ad3" providerId="AD" clId="Web-{5911144D-5745-44E1-966D-5AA4BF4F8DCA}" dt="2021-04-26T15:08:49.651" v="754" actId="20577"/>
        <pc:sldMkLst>
          <pc:docMk/>
          <pc:sldMk cId="3570420873" sldId="330"/>
        </pc:sldMkLst>
        <pc:spChg chg="mod">
          <ac:chgData name="Marie-Josée Noel CISSSMC16" userId="S::marie-josee.noel.cisssmc16@ssss.gouv.qc.ca::65aff25d-9dd2-4163-bb83-c952fcb06ad3" providerId="AD" clId="Web-{5911144D-5745-44E1-966D-5AA4BF4F8DCA}" dt="2021-04-26T15:08:49.651" v="754" actId="20577"/>
          <ac:spMkLst>
            <pc:docMk/>
            <pc:sldMk cId="3570420873" sldId="330"/>
            <ac:spMk id="2" creationId="{2BD1FEAD-75ED-42B9-84E8-C7F36766EEE5}"/>
          </ac:spMkLst>
        </pc:spChg>
      </pc:sldChg>
      <pc:sldChg chg="modSp">
        <pc:chgData name="Marie-Josée Noel CISSSMC16" userId="S::marie-josee.noel.cisssmc16@ssss.gouv.qc.ca::65aff25d-9dd2-4163-bb83-c952fcb06ad3" providerId="AD" clId="Web-{5911144D-5745-44E1-966D-5AA4BF4F8DCA}" dt="2021-04-26T15:11:13.024" v="812" actId="1076"/>
        <pc:sldMkLst>
          <pc:docMk/>
          <pc:sldMk cId="3472981871" sldId="331"/>
        </pc:sldMkLst>
        <pc:spChg chg="mod">
          <ac:chgData name="Marie-Josée Noel CISSSMC16" userId="S::marie-josee.noel.cisssmc16@ssss.gouv.qc.ca::65aff25d-9dd2-4163-bb83-c952fcb06ad3" providerId="AD" clId="Web-{5911144D-5745-44E1-966D-5AA4BF4F8DCA}" dt="2021-04-26T15:11:13.024" v="812" actId="1076"/>
          <ac:spMkLst>
            <pc:docMk/>
            <pc:sldMk cId="3472981871" sldId="331"/>
            <ac:spMk id="2" creationId="{00000000-0000-0000-0000-000000000000}"/>
          </ac:spMkLst>
        </pc:spChg>
        <pc:spChg chg="mod">
          <ac:chgData name="Marie-Josée Noel CISSSMC16" userId="S::marie-josee.noel.cisssmc16@ssss.gouv.qc.ca::65aff25d-9dd2-4163-bb83-c952fcb06ad3" providerId="AD" clId="Web-{5911144D-5745-44E1-966D-5AA4BF4F8DCA}" dt="2021-04-26T15:11:09.664" v="811" actId="1076"/>
          <ac:spMkLst>
            <pc:docMk/>
            <pc:sldMk cId="3472981871" sldId="331"/>
            <ac:spMk id="3" creationId="{00000000-0000-0000-0000-000000000000}"/>
          </ac:spMkLst>
        </pc:spChg>
      </pc:sldChg>
      <pc:sldChg chg="addSp delSp modSp">
        <pc:chgData name="Marie-Josée Noel CISSSMC16" userId="S::marie-josee.noel.cisssmc16@ssss.gouv.qc.ca::65aff25d-9dd2-4163-bb83-c952fcb06ad3" providerId="AD" clId="Web-{5911144D-5745-44E1-966D-5AA4BF4F8DCA}" dt="2021-04-26T15:13:07.331" v="844" actId="20577"/>
        <pc:sldMkLst>
          <pc:docMk/>
          <pc:sldMk cId="2270918743" sldId="332"/>
        </pc:sldMkLst>
        <pc:spChg chg="mod">
          <ac:chgData name="Marie-Josée Noel CISSSMC16" userId="S::marie-josee.noel.cisssmc16@ssss.gouv.qc.ca::65aff25d-9dd2-4163-bb83-c952fcb06ad3" providerId="AD" clId="Web-{5911144D-5745-44E1-966D-5AA4BF4F8DCA}" dt="2021-04-26T15:13:07.331" v="844" actId="20577"/>
          <ac:spMkLst>
            <pc:docMk/>
            <pc:sldMk cId="2270918743" sldId="332"/>
            <ac:spMk id="2" creationId="{00000000-0000-0000-0000-000000000000}"/>
          </ac:spMkLst>
        </pc:spChg>
        <pc:spChg chg="del">
          <ac:chgData name="Marie-Josée Noel CISSSMC16" userId="S::marie-josee.noel.cisssmc16@ssss.gouv.qc.ca::65aff25d-9dd2-4163-bb83-c952fcb06ad3" providerId="AD" clId="Web-{5911144D-5745-44E1-966D-5AA4BF4F8DCA}" dt="2021-04-26T15:11:20.446" v="813"/>
          <ac:spMkLst>
            <pc:docMk/>
            <pc:sldMk cId="2270918743" sldId="332"/>
            <ac:spMk id="3" creationId="{00000000-0000-0000-0000-000000000000}"/>
          </ac:spMkLst>
        </pc:spChg>
        <pc:spChg chg="add del mod">
          <ac:chgData name="Marie-Josée Noel CISSSMC16" userId="S::marie-josee.noel.cisssmc16@ssss.gouv.qc.ca::65aff25d-9dd2-4163-bb83-c952fcb06ad3" providerId="AD" clId="Web-{5911144D-5745-44E1-966D-5AA4BF4F8DCA}" dt="2021-04-26T15:11:30.807" v="817"/>
          <ac:spMkLst>
            <pc:docMk/>
            <pc:sldMk cId="2270918743" sldId="332"/>
            <ac:spMk id="7" creationId="{C6F398A7-8EC5-4492-A523-B49BC81E501E}"/>
          </ac:spMkLst>
        </pc:spChg>
        <pc:spChg chg="add del">
          <ac:chgData name="Marie-Josée Noel CISSSMC16" userId="S::marie-josee.noel.cisssmc16@ssss.gouv.qc.ca::65aff25d-9dd2-4163-bb83-c952fcb06ad3" providerId="AD" clId="Web-{5911144D-5745-44E1-966D-5AA4BF4F8DCA}" dt="2021-04-26T15:11:26.963" v="816"/>
          <ac:spMkLst>
            <pc:docMk/>
            <pc:sldMk cId="2270918743" sldId="332"/>
            <ac:spMk id="9" creationId="{79141A9D-D81C-4212-B206-ED814E29773A}"/>
          </ac:spMkLst>
        </pc:spChg>
        <pc:spChg chg="add mod">
          <ac:chgData name="Marie-Josée Noel CISSSMC16" userId="S::marie-josee.noel.cisssmc16@ssss.gouv.qc.ca::65aff25d-9dd2-4163-bb83-c952fcb06ad3" providerId="AD" clId="Web-{5911144D-5745-44E1-966D-5AA4BF4F8DCA}" dt="2021-04-26T15:11:31.635" v="818"/>
          <ac:spMkLst>
            <pc:docMk/>
            <pc:sldMk cId="2270918743" sldId="332"/>
            <ac:spMk id="11" creationId="{67FED51F-14AD-4B75-A8EE-C66E930DBB3F}"/>
          </ac:spMkLst>
        </pc:spChg>
      </pc:sldChg>
      <pc:sldChg chg="modSp">
        <pc:chgData name="Marie-Josée Noel CISSSMC16" userId="S::marie-josee.noel.cisssmc16@ssss.gouv.qc.ca::65aff25d-9dd2-4163-bb83-c952fcb06ad3" providerId="AD" clId="Web-{5911144D-5745-44E1-966D-5AA4BF4F8DCA}" dt="2021-04-26T15:17:04.525" v="920" actId="1076"/>
        <pc:sldMkLst>
          <pc:docMk/>
          <pc:sldMk cId="3646242684" sldId="333"/>
        </pc:sldMkLst>
        <pc:spChg chg="mod">
          <ac:chgData name="Marie-Josée Noel CISSSMC16" userId="S::marie-josee.noel.cisssmc16@ssss.gouv.qc.ca::65aff25d-9dd2-4163-bb83-c952fcb06ad3" providerId="AD" clId="Web-{5911144D-5745-44E1-966D-5AA4BF4F8DCA}" dt="2021-04-26T15:17:00.775" v="919" actId="1076"/>
          <ac:spMkLst>
            <pc:docMk/>
            <pc:sldMk cId="3646242684" sldId="333"/>
            <ac:spMk id="2" creationId="{06DE1736-FA95-4F69-A129-BAD4C542F141}"/>
          </ac:spMkLst>
        </pc:spChg>
        <pc:spChg chg="mod">
          <ac:chgData name="Marie-Josée Noel CISSSMC16" userId="S::marie-josee.noel.cisssmc16@ssss.gouv.qc.ca::65aff25d-9dd2-4163-bb83-c952fcb06ad3" providerId="AD" clId="Web-{5911144D-5745-44E1-966D-5AA4BF4F8DCA}" dt="2021-04-26T15:17:04.525" v="920" actId="1076"/>
          <ac:spMkLst>
            <pc:docMk/>
            <pc:sldMk cId="3646242684" sldId="333"/>
            <ac:spMk id="3" creationId="{15A8E482-8EA7-44D5-AFB8-CED2E4A8FA94}"/>
          </ac:spMkLst>
        </pc:spChg>
      </pc:sldChg>
      <pc:sldChg chg="modSp">
        <pc:chgData name="Marie-Josée Noel CISSSMC16" userId="S::marie-josee.noel.cisssmc16@ssss.gouv.qc.ca::65aff25d-9dd2-4163-bb83-c952fcb06ad3" providerId="AD" clId="Web-{5911144D-5745-44E1-966D-5AA4BF4F8DCA}" dt="2021-04-26T15:18:45.612" v="946" actId="1076"/>
        <pc:sldMkLst>
          <pc:docMk/>
          <pc:sldMk cId="2634794139" sldId="334"/>
        </pc:sldMkLst>
        <pc:spChg chg="mod">
          <ac:chgData name="Marie-Josée Noel CISSSMC16" userId="S::marie-josee.noel.cisssmc16@ssss.gouv.qc.ca::65aff25d-9dd2-4163-bb83-c952fcb06ad3" providerId="AD" clId="Web-{5911144D-5745-44E1-966D-5AA4BF4F8DCA}" dt="2021-04-26T15:18:45.612" v="946" actId="1076"/>
          <ac:spMkLst>
            <pc:docMk/>
            <pc:sldMk cId="2634794139" sldId="334"/>
            <ac:spMk id="2" creationId="{00000000-0000-0000-0000-000000000000}"/>
          </ac:spMkLst>
        </pc:spChg>
        <pc:spChg chg="mod">
          <ac:chgData name="Marie-Josée Noel CISSSMC16" userId="S::marie-josee.noel.cisssmc16@ssss.gouv.qc.ca::65aff25d-9dd2-4163-bb83-c952fcb06ad3" providerId="AD" clId="Web-{5911144D-5745-44E1-966D-5AA4BF4F8DCA}" dt="2021-04-26T15:17:11.979" v="922" actId="20577"/>
          <ac:spMkLst>
            <pc:docMk/>
            <pc:sldMk cId="2634794139" sldId="334"/>
            <ac:spMk id="3" creationId="{00000000-0000-0000-0000-000000000000}"/>
          </ac:spMkLst>
        </pc:spChg>
      </pc:sldChg>
      <pc:sldChg chg="delSp modSp mod chgLayout">
        <pc:chgData name="Marie-Josée Noel CISSSMC16" userId="S::marie-josee.noel.cisssmc16@ssss.gouv.qc.ca::65aff25d-9dd2-4163-bb83-c952fcb06ad3" providerId="AD" clId="Web-{5911144D-5745-44E1-966D-5AA4BF4F8DCA}" dt="2021-04-26T15:19:05.458" v="950" actId="20577"/>
        <pc:sldMkLst>
          <pc:docMk/>
          <pc:sldMk cId="4002385698" sldId="335"/>
        </pc:sldMkLst>
        <pc:spChg chg="del">
          <ac:chgData name="Marie-Josée Noel CISSSMC16" userId="S::marie-josee.noel.cisssmc16@ssss.gouv.qc.ca::65aff25d-9dd2-4163-bb83-c952fcb06ad3" providerId="AD" clId="Web-{5911144D-5745-44E1-966D-5AA4BF4F8DCA}" dt="2021-04-26T15:18:55.723" v="947"/>
          <ac:spMkLst>
            <pc:docMk/>
            <pc:sldMk cId="4002385698" sldId="335"/>
            <ac:spMk id="2" creationId="{00000000-0000-0000-0000-000000000000}"/>
          </ac:spMkLst>
        </pc:spChg>
        <pc:spChg chg="mod ord">
          <ac:chgData name="Marie-Josée Noel CISSSMC16" userId="S::marie-josee.noel.cisssmc16@ssss.gouv.qc.ca::65aff25d-9dd2-4163-bb83-c952fcb06ad3" providerId="AD" clId="Web-{5911144D-5745-44E1-966D-5AA4BF4F8DCA}" dt="2021-04-26T15:19:05.458" v="950" actId="20577"/>
          <ac:spMkLst>
            <pc:docMk/>
            <pc:sldMk cId="4002385698" sldId="335"/>
            <ac:spMk id="3" creationId="{00000000-0000-0000-0000-000000000000}"/>
          </ac:spMkLst>
        </pc:spChg>
        <pc:spChg chg="mod ord">
          <ac:chgData name="Marie-Josée Noel CISSSMC16" userId="S::marie-josee.noel.cisssmc16@ssss.gouv.qc.ca::65aff25d-9dd2-4163-bb83-c952fcb06ad3" providerId="AD" clId="Web-{5911144D-5745-44E1-966D-5AA4BF4F8DCA}" dt="2021-04-26T15:18:55.723" v="947"/>
          <ac:spMkLst>
            <pc:docMk/>
            <pc:sldMk cId="4002385698" sldId="335"/>
            <ac:spMk id="4" creationId="{00000000-0000-0000-0000-000000000000}"/>
          </ac:spMkLst>
        </pc:spChg>
        <pc:picChg chg="del">
          <ac:chgData name="Marie-Josée Noel CISSSMC16" userId="S::marie-josee.noel.cisssmc16@ssss.gouv.qc.ca::65aff25d-9dd2-4163-bb83-c952fcb06ad3" providerId="AD" clId="Web-{5911144D-5745-44E1-966D-5AA4BF4F8DCA}" dt="2021-04-26T15:19:01.942" v="948"/>
          <ac:picMkLst>
            <pc:docMk/>
            <pc:sldMk cId="4002385698" sldId="335"/>
            <ac:picMk id="6" creationId="{CD35C91E-9633-47F7-BAD8-D719D904C3D4}"/>
          </ac:picMkLst>
        </pc:picChg>
      </pc:sldChg>
      <pc:sldChg chg="addSp delSp modSp">
        <pc:chgData name="Marie-Josée Noel CISSSMC16" userId="S::marie-josee.noel.cisssmc16@ssss.gouv.qc.ca::65aff25d-9dd2-4163-bb83-c952fcb06ad3" providerId="AD" clId="Web-{5911144D-5745-44E1-966D-5AA4BF4F8DCA}" dt="2021-04-26T14:09:40.747" v="73" actId="1076"/>
        <pc:sldMkLst>
          <pc:docMk/>
          <pc:sldMk cId="3262532916" sldId="336"/>
        </pc:sldMkLst>
        <pc:spChg chg="mod">
          <ac:chgData name="Marie-Josée Noel CISSSMC16" userId="S::marie-josee.noel.cisssmc16@ssss.gouv.qc.ca::65aff25d-9dd2-4163-bb83-c952fcb06ad3" providerId="AD" clId="Web-{5911144D-5745-44E1-966D-5AA4BF4F8DCA}" dt="2021-04-26T14:09:25.183" v="68" actId="20577"/>
          <ac:spMkLst>
            <pc:docMk/>
            <pc:sldMk cId="3262532916" sldId="336"/>
            <ac:spMk id="2" creationId="{591BED69-48CC-5946-86CA-F8134ADCE39E}"/>
          </ac:spMkLst>
        </pc:spChg>
        <pc:spChg chg="del">
          <ac:chgData name="Marie-Josée Noel CISSSMC16" userId="S::marie-josee.noel.cisssmc16@ssss.gouv.qc.ca::65aff25d-9dd2-4163-bb83-c952fcb06ad3" providerId="AD" clId="Web-{5911144D-5745-44E1-966D-5AA4BF4F8DCA}" dt="2021-04-26T14:08:54.196" v="63"/>
          <ac:spMkLst>
            <pc:docMk/>
            <pc:sldMk cId="3262532916" sldId="336"/>
            <ac:spMk id="3" creationId="{93F676CB-72D7-9D4C-91FD-2B88A52D3929}"/>
          </ac:spMkLst>
        </pc:spChg>
        <pc:picChg chg="add del mod modCrop">
          <ac:chgData name="Marie-Josée Noel CISSSMC16" userId="S::marie-josee.noel.cisssmc16@ssss.gouv.qc.ca::65aff25d-9dd2-4163-bb83-c952fcb06ad3" providerId="AD" clId="Web-{5911144D-5745-44E1-966D-5AA4BF4F8DCA}" dt="2021-04-26T14:09:40.747" v="73" actId="1076"/>
          <ac:picMkLst>
            <pc:docMk/>
            <pc:sldMk cId="3262532916" sldId="336"/>
            <ac:picMk id="6" creationId="{AC3AE1AC-7D37-834E-AAA3-10D8AEF1C032}"/>
          </ac:picMkLst>
        </pc:picChg>
      </pc:sldChg>
      <pc:sldChg chg="addSp delSp modSp mod modClrScheme chgLayout">
        <pc:chgData name="Marie-Josée Noel CISSSMC16" userId="S::marie-josee.noel.cisssmc16@ssss.gouv.qc.ca::65aff25d-9dd2-4163-bb83-c952fcb06ad3" providerId="AD" clId="Web-{5911144D-5745-44E1-966D-5AA4BF4F8DCA}" dt="2021-04-26T15:21:24.518" v="965" actId="1076"/>
        <pc:sldMkLst>
          <pc:docMk/>
          <pc:sldMk cId="3385481833" sldId="338"/>
        </pc:sldMkLst>
        <pc:spChg chg="add del mod ord">
          <ac:chgData name="Marie-Josée Noel CISSSMC16" userId="S::marie-josee.noel.cisssmc16@ssss.gouv.qc.ca::65aff25d-9dd2-4163-bb83-c952fcb06ad3" providerId="AD" clId="Web-{5911144D-5745-44E1-966D-5AA4BF4F8DCA}" dt="2021-04-26T15:21:16.642" v="961"/>
          <ac:spMkLst>
            <pc:docMk/>
            <pc:sldMk cId="3385481833" sldId="338"/>
            <ac:spMk id="2" creationId="{47EFA8E0-BC93-466F-84C7-1F4B7E2DD547}"/>
          </ac:spMkLst>
        </pc:spChg>
        <pc:spChg chg="mod ord">
          <ac:chgData name="Marie-Josée Noel CISSSMC16" userId="S::marie-josee.noel.cisssmc16@ssss.gouv.qc.ca::65aff25d-9dd2-4163-bb83-c952fcb06ad3" providerId="AD" clId="Web-{5911144D-5745-44E1-966D-5AA4BF4F8DCA}" dt="2021-04-26T15:21:13.235" v="960"/>
          <ac:spMkLst>
            <pc:docMk/>
            <pc:sldMk cId="3385481833" sldId="338"/>
            <ac:spMk id="4" creationId="{CBBF703B-040A-E94B-80BE-CEB9313279A9}"/>
          </ac:spMkLst>
        </pc:spChg>
        <pc:picChg chg="mod ord">
          <ac:chgData name="Marie-Josée Noel CISSSMC16" userId="S::marie-josee.noel.cisssmc16@ssss.gouv.qc.ca::65aff25d-9dd2-4163-bb83-c952fcb06ad3" providerId="AD" clId="Web-{5911144D-5745-44E1-966D-5AA4BF4F8DCA}" dt="2021-04-26T15:21:22.502" v="964" actId="1076"/>
          <ac:picMkLst>
            <pc:docMk/>
            <pc:sldMk cId="3385481833" sldId="338"/>
            <ac:picMk id="5" creationId="{A21FC8A5-3F0A-E448-981D-5FF0B5AE9265}"/>
          </ac:picMkLst>
        </pc:picChg>
        <pc:picChg chg="mod">
          <ac:chgData name="Marie-Josée Noel CISSSMC16" userId="S::marie-josee.noel.cisssmc16@ssss.gouv.qc.ca::65aff25d-9dd2-4163-bb83-c952fcb06ad3" providerId="AD" clId="Web-{5911144D-5745-44E1-966D-5AA4BF4F8DCA}" dt="2021-04-26T15:21:24.518" v="965" actId="1076"/>
          <ac:picMkLst>
            <pc:docMk/>
            <pc:sldMk cId="3385481833" sldId="338"/>
            <ac:picMk id="8" creationId="{FF36B266-D20D-5545-AEB2-6600895A6F52}"/>
          </ac:picMkLst>
        </pc:picChg>
      </pc:sldChg>
      <pc:sldChg chg="addSp delSp modSp new">
        <pc:chgData name="Marie-Josée Noel CISSSMC16" userId="S::marie-josee.noel.cisssmc16@ssss.gouv.qc.ca::65aff25d-9dd2-4163-bb83-c952fcb06ad3" providerId="AD" clId="Web-{5911144D-5745-44E1-966D-5AA4BF4F8DCA}" dt="2021-04-26T14:57:59.873" v="604" actId="20577"/>
        <pc:sldMkLst>
          <pc:docMk/>
          <pc:sldMk cId="500679607" sldId="340"/>
        </pc:sldMkLst>
        <pc:spChg chg="mod">
          <ac:chgData name="Marie-Josée Noel CISSSMC16" userId="S::marie-josee.noel.cisssmc16@ssss.gouv.qc.ca::65aff25d-9dd2-4163-bb83-c952fcb06ad3" providerId="AD" clId="Web-{5911144D-5745-44E1-966D-5AA4BF4F8DCA}" dt="2021-04-26T14:57:59.873" v="604" actId="20577"/>
          <ac:spMkLst>
            <pc:docMk/>
            <pc:sldMk cId="500679607" sldId="340"/>
            <ac:spMk id="2" creationId="{38460699-BEE4-4344-877B-0E5564B7E12E}"/>
          </ac:spMkLst>
        </pc:spChg>
        <pc:spChg chg="del">
          <ac:chgData name="Marie-Josée Noel CISSSMC16" userId="S::marie-josee.noel.cisssmc16@ssss.gouv.qc.ca::65aff25d-9dd2-4163-bb83-c952fcb06ad3" providerId="AD" clId="Web-{5911144D-5745-44E1-966D-5AA4BF4F8DCA}" dt="2021-04-26T14:54:46.496" v="537"/>
          <ac:spMkLst>
            <pc:docMk/>
            <pc:sldMk cId="500679607" sldId="340"/>
            <ac:spMk id="3" creationId="{D287BDA4-2299-4CC3-936F-0F5278338805}"/>
          </ac:spMkLst>
        </pc:spChg>
        <pc:spChg chg="add mod">
          <ac:chgData name="Marie-Josée Noel CISSSMC16" userId="S::marie-josee.noel.cisssmc16@ssss.gouv.qc.ca::65aff25d-9dd2-4163-bb83-c952fcb06ad3" providerId="AD" clId="Web-{5911144D-5745-44E1-966D-5AA4BF4F8DCA}" dt="2021-04-26T14:54:52.215" v="540" actId="20577"/>
          <ac:spMkLst>
            <pc:docMk/>
            <pc:sldMk cId="500679607" sldId="340"/>
            <ac:spMk id="6" creationId="{3402B7F3-30DD-4D12-A388-F29FF8D06320}"/>
          </ac:spMkLst>
        </pc:spChg>
        <pc:picChg chg="add">
          <ac:chgData name="Marie-Josée Noel CISSSMC16" userId="S::marie-josee.noel.cisssmc16@ssss.gouv.qc.ca::65aff25d-9dd2-4163-bb83-c952fcb06ad3" providerId="AD" clId="Web-{5911144D-5745-44E1-966D-5AA4BF4F8DCA}" dt="2021-04-26T14:54:54.840" v="541"/>
          <ac:picMkLst>
            <pc:docMk/>
            <pc:sldMk cId="500679607" sldId="340"/>
            <ac:picMk id="8" creationId="{E76F87B7-E1A9-4CCE-8390-F58D360BA7A7}"/>
          </ac:picMkLst>
        </pc:picChg>
      </pc:sldChg>
      <pc:sldChg chg="addSp delSp modSp add replId">
        <pc:chgData name="Marie-Josée Noel CISSSMC16" userId="S::marie-josee.noel.cisssmc16@ssss.gouv.qc.ca::65aff25d-9dd2-4163-bb83-c952fcb06ad3" providerId="AD" clId="Web-{5911144D-5745-44E1-966D-5AA4BF4F8DCA}" dt="2021-04-26T15:05:47.369" v="715" actId="20577"/>
        <pc:sldMkLst>
          <pc:docMk/>
          <pc:sldMk cId="893296677" sldId="341"/>
        </pc:sldMkLst>
        <pc:spChg chg="mod">
          <ac:chgData name="Marie-Josée Noel CISSSMC16" userId="S::marie-josee.noel.cisssmc16@ssss.gouv.qc.ca::65aff25d-9dd2-4163-bb83-c952fcb06ad3" providerId="AD" clId="Web-{5911144D-5745-44E1-966D-5AA4BF4F8DCA}" dt="2021-04-26T15:05:47.369" v="715" actId="20577"/>
          <ac:spMkLst>
            <pc:docMk/>
            <pc:sldMk cId="893296677" sldId="341"/>
            <ac:spMk id="2" creationId="{52753566-4CE4-504B-830E-9B2E66A17000}"/>
          </ac:spMkLst>
        </pc:spChg>
        <pc:spChg chg="del">
          <ac:chgData name="Marie-Josée Noel CISSSMC16" userId="S::marie-josee.noel.cisssmc16@ssss.gouv.qc.ca::65aff25d-9dd2-4163-bb83-c952fcb06ad3" providerId="AD" clId="Web-{5911144D-5745-44E1-966D-5AA4BF4F8DCA}" dt="2021-04-26T14:59:21.865" v="627"/>
          <ac:spMkLst>
            <pc:docMk/>
            <pc:sldMk cId="893296677" sldId="341"/>
            <ac:spMk id="3" creationId="{3C1E50F3-1995-5647-AFB1-1777D6B44252}"/>
          </ac:spMkLst>
        </pc:spChg>
        <pc:spChg chg="mod">
          <ac:chgData name="Marie-Josée Noel CISSSMC16" userId="S::marie-josee.noel.cisssmc16@ssss.gouv.qc.ca::65aff25d-9dd2-4163-bb83-c952fcb06ad3" providerId="AD" clId="Web-{5911144D-5745-44E1-966D-5AA4BF4F8DCA}" dt="2021-04-26T14:59:39.241" v="636" actId="1076"/>
          <ac:spMkLst>
            <pc:docMk/>
            <pc:sldMk cId="893296677" sldId="341"/>
            <ac:spMk id="4" creationId="{A6D86EC6-41DD-9F47-A1CB-E65F611CB192}"/>
          </ac:spMkLst>
        </pc:spChg>
        <pc:spChg chg="add del mod">
          <ac:chgData name="Marie-Josée Noel CISSSMC16" userId="S::marie-josee.noel.cisssmc16@ssss.gouv.qc.ca::65aff25d-9dd2-4163-bb83-c952fcb06ad3" providerId="AD" clId="Web-{5911144D-5745-44E1-966D-5AA4BF4F8DCA}" dt="2021-04-26T14:59:27.475" v="632"/>
          <ac:spMkLst>
            <pc:docMk/>
            <pc:sldMk cId="893296677" sldId="341"/>
            <ac:spMk id="7" creationId="{7A648DAD-5F20-4C29-8E8A-FDE1C690E648}"/>
          </ac:spMkLst>
        </pc:spChg>
        <pc:spChg chg="add del mod">
          <ac:chgData name="Marie-Josée Noel CISSSMC16" userId="S::marie-josee.noel.cisssmc16@ssss.gouv.qc.ca::65aff25d-9dd2-4163-bb83-c952fcb06ad3" providerId="AD" clId="Web-{5911144D-5745-44E1-966D-5AA4BF4F8DCA}" dt="2021-04-26T14:59:24.771" v="631"/>
          <ac:spMkLst>
            <pc:docMk/>
            <pc:sldMk cId="893296677" sldId="341"/>
            <ac:spMk id="8" creationId="{A2829876-397B-4121-A7EC-37BCF7548318}"/>
          </ac:spMkLst>
        </pc:spChg>
        <pc:spChg chg="add mod">
          <ac:chgData name="Marie-Josée Noel CISSSMC16" userId="S::marie-josee.noel.cisssmc16@ssss.gouv.qc.ca::65aff25d-9dd2-4163-bb83-c952fcb06ad3" providerId="AD" clId="Web-{5911144D-5745-44E1-966D-5AA4BF4F8DCA}" dt="2021-04-26T14:59:35.241" v="634" actId="20577"/>
          <ac:spMkLst>
            <pc:docMk/>
            <pc:sldMk cId="893296677" sldId="341"/>
            <ac:spMk id="10" creationId="{3A3134C4-8F38-45A6-A58A-2960CE1761E5}"/>
          </ac:spMkLst>
        </pc:spChg>
      </pc:sldChg>
      <pc:sldChg chg="addSp delSp modSp new mod chgLayout">
        <pc:chgData name="Marie-Josée Noel CISSSMC16" userId="S::marie-josee.noel.cisssmc16@ssss.gouv.qc.ca::65aff25d-9dd2-4163-bb83-c952fcb06ad3" providerId="AD" clId="Web-{5911144D-5745-44E1-966D-5AA4BF4F8DCA}" dt="2021-04-26T15:06:29.529" v="724" actId="20577"/>
        <pc:sldMkLst>
          <pc:docMk/>
          <pc:sldMk cId="2162024068" sldId="342"/>
        </pc:sldMkLst>
        <pc:spChg chg="del">
          <ac:chgData name="Marie-Josée Noel CISSSMC16" userId="S::marie-josee.noel.cisssmc16@ssss.gouv.qc.ca::65aff25d-9dd2-4163-bb83-c952fcb06ad3" providerId="AD" clId="Web-{5911144D-5745-44E1-966D-5AA4BF4F8DCA}" dt="2021-04-26T15:06:01.152" v="718"/>
          <ac:spMkLst>
            <pc:docMk/>
            <pc:sldMk cId="2162024068" sldId="342"/>
            <ac:spMk id="2" creationId="{E524DDE8-FFB6-4042-8896-1AA75C0D5601}"/>
          </ac:spMkLst>
        </pc:spChg>
        <pc:spChg chg="del mod ord">
          <ac:chgData name="Marie-Josée Noel CISSSMC16" userId="S::marie-josee.noel.cisssmc16@ssss.gouv.qc.ca::65aff25d-9dd2-4163-bb83-c952fcb06ad3" providerId="AD" clId="Web-{5911144D-5745-44E1-966D-5AA4BF4F8DCA}" dt="2021-04-26T15:06:11.199" v="719"/>
          <ac:spMkLst>
            <pc:docMk/>
            <pc:sldMk cId="2162024068" sldId="342"/>
            <ac:spMk id="3" creationId="{1DC1D0EF-83FA-4E32-B62C-0FE26130BE67}"/>
          </ac:spMkLst>
        </pc:spChg>
        <pc:spChg chg="mod ord">
          <ac:chgData name="Marie-Josée Noel CISSSMC16" userId="S::marie-josee.noel.cisssmc16@ssss.gouv.qc.ca::65aff25d-9dd2-4163-bb83-c952fcb06ad3" providerId="AD" clId="Web-{5911144D-5745-44E1-966D-5AA4BF4F8DCA}" dt="2021-04-26T15:06:01.152" v="718"/>
          <ac:spMkLst>
            <pc:docMk/>
            <pc:sldMk cId="2162024068" sldId="342"/>
            <ac:spMk id="4" creationId="{0C2DC4DB-D669-4ED8-9E2C-9447BDD66DC0}"/>
          </ac:spMkLst>
        </pc:spChg>
        <pc:spChg chg="add del">
          <ac:chgData name="Marie-Josée Noel CISSSMC16" userId="S::marie-josee.noel.cisssmc16@ssss.gouv.qc.ca::65aff25d-9dd2-4163-bb83-c952fcb06ad3" providerId="AD" clId="Web-{5911144D-5745-44E1-966D-5AA4BF4F8DCA}" dt="2021-04-26T15:06:20.372" v="721"/>
          <ac:spMkLst>
            <pc:docMk/>
            <pc:sldMk cId="2162024068" sldId="342"/>
            <ac:spMk id="6" creationId="{F04E2C8E-8D86-4A44-9198-61506E1C4AB6}"/>
          </ac:spMkLst>
        </pc:spChg>
        <pc:spChg chg="add mod">
          <ac:chgData name="Marie-Josée Noel CISSSMC16" userId="S::marie-josee.noel.cisssmc16@ssss.gouv.qc.ca::65aff25d-9dd2-4163-bb83-c952fcb06ad3" providerId="AD" clId="Web-{5911144D-5745-44E1-966D-5AA4BF4F8DCA}" dt="2021-04-26T15:06:29.529" v="724" actId="20577"/>
          <ac:spMkLst>
            <pc:docMk/>
            <pc:sldMk cId="2162024068" sldId="342"/>
            <ac:spMk id="8" creationId="{10A6ABF4-DD9B-47EB-B015-04775AA53B4A}"/>
          </ac:spMkLst>
        </pc:spChg>
      </pc:sldChg>
    </pc:docChg>
  </pc:docChgLst>
  <pc:docChgLst>
    <pc:chgData name="Marie-Josée Noel CISSSMC16" userId="S::marie-josee.noel.cisssmc16@ssss.gouv.qc.ca::65aff25d-9dd2-4163-bb83-c952fcb06ad3" providerId="AD" clId="Web-{46754B2E-28F5-4E99-B3CB-4D44056E065A}"/>
    <pc:docChg chg="modSld">
      <pc:chgData name="Marie-Josée Noel CISSSMC16" userId="S::marie-josee.noel.cisssmc16@ssss.gouv.qc.ca::65aff25d-9dd2-4163-bb83-c952fcb06ad3" providerId="AD" clId="Web-{46754B2E-28F5-4E99-B3CB-4D44056E065A}" dt="2021-04-26T13:57:21.272" v="99" actId="20577"/>
      <pc:docMkLst>
        <pc:docMk/>
      </pc:docMkLst>
      <pc:sldChg chg="modSp">
        <pc:chgData name="Marie-Josée Noel CISSSMC16" userId="S::marie-josee.noel.cisssmc16@ssss.gouv.qc.ca::65aff25d-9dd2-4163-bb83-c952fcb06ad3" providerId="AD" clId="Web-{46754B2E-28F5-4E99-B3CB-4D44056E065A}" dt="2021-04-26T13:40:25.493" v="23" actId="20577"/>
        <pc:sldMkLst>
          <pc:docMk/>
          <pc:sldMk cId="2739178925" sldId="301"/>
        </pc:sldMkLst>
        <pc:spChg chg="mod">
          <ac:chgData name="Marie-Josée Noel CISSSMC16" userId="S::marie-josee.noel.cisssmc16@ssss.gouv.qc.ca::65aff25d-9dd2-4163-bb83-c952fcb06ad3" providerId="AD" clId="Web-{46754B2E-28F5-4E99-B3CB-4D44056E065A}" dt="2021-04-26T13:39:09.724" v="3" actId="20577"/>
          <ac:spMkLst>
            <pc:docMk/>
            <pc:sldMk cId="2739178925" sldId="301"/>
            <ac:spMk id="2" creationId="{00000000-0000-0000-0000-000000000000}"/>
          </ac:spMkLst>
        </pc:spChg>
        <pc:spChg chg="mod">
          <ac:chgData name="Marie-Josée Noel CISSSMC16" userId="S::marie-josee.noel.cisssmc16@ssss.gouv.qc.ca::65aff25d-9dd2-4163-bb83-c952fcb06ad3" providerId="AD" clId="Web-{46754B2E-28F5-4E99-B3CB-4D44056E065A}" dt="2021-04-26T13:40:25.493" v="23" actId="20577"/>
          <ac:spMkLst>
            <pc:docMk/>
            <pc:sldMk cId="2739178925" sldId="301"/>
            <ac:spMk id="3" creationId="{00000000-0000-0000-0000-000000000000}"/>
          </ac:spMkLst>
        </pc:spChg>
        <pc:picChg chg="mod">
          <ac:chgData name="Marie-Josée Noel CISSSMC16" userId="S::marie-josee.noel.cisssmc16@ssss.gouv.qc.ca::65aff25d-9dd2-4163-bb83-c952fcb06ad3" providerId="AD" clId="Web-{46754B2E-28F5-4E99-B3CB-4D44056E065A}" dt="2021-04-26T13:40:04.883" v="21" actId="1076"/>
          <ac:picMkLst>
            <pc:docMk/>
            <pc:sldMk cId="2739178925" sldId="301"/>
            <ac:picMk id="5" creationId="{00000000-0000-0000-0000-000000000000}"/>
          </ac:picMkLst>
        </pc:picChg>
      </pc:sldChg>
      <pc:sldChg chg="modSp">
        <pc:chgData name="Marie-Josée Noel CISSSMC16" userId="S::marie-josee.noel.cisssmc16@ssss.gouv.qc.ca::65aff25d-9dd2-4163-bb83-c952fcb06ad3" providerId="AD" clId="Web-{46754B2E-28F5-4E99-B3CB-4D44056E065A}" dt="2021-04-26T13:53:47.185" v="85" actId="1076"/>
        <pc:sldMkLst>
          <pc:docMk/>
          <pc:sldMk cId="3068149610" sldId="302"/>
        </pc:sldMkLst>
        <pc:spChg chg="mod">
          <ac:chgData name="Marie-Josée Noel CISSSMC16" userId="S::marie-josee.noel.cisssmc16@ssss.gouv.qc.ca::65aff25d-9dd2-4163-bb83-c952fcb06ad3" providerId="AD" clId="Web-{46754B2E-28F5-4E99-B3CB-4D44056E065A}" dt="2021-04-26T13:53:47.185" v="85" actId="1076"/>
          <ac:spMkLst>
            <pc:docMk/>
            <pc:sldMk cId="3068149610" sldId="302"/>
            <ac:spMk id="2" creationId="{00000000-0000-0000-0000-000000000000}"/>
          </ac:spMkLst>
        </pc:spChg>
        <pc:spChg chg="mod">
          <ac:chgData name="Marie-Josée Noel CISSSMC16" userId="S::marie-josee.noel.cisssmc16@ssss.gouv.qc.ca::65aff25d-9dd2-4163-bb83-c952fcb06ad3" providerId="AD" clId="Web-{46754B2E-28F5-4E99-B3CB-4D44056E065A}" dt="2021-04-26T13:52:32.744" v="66" actId="1076"/>
          <ac:spMkLst>
            <pc:docMk/>
            <pc:sldMk cId="3068149610" sldId="302"/>
            <ac:spMk id="3" creationId="{00000000-0000-0000-0000-000000000000}"/>
          </ac:spMkLst>
        </pc:spChg>
      </pc:sldChg>
      <pc:sldChg chg="modSp">
        <pc:chgData name="Marie-Josée Noel CISSSMC16" userId="S::marie-josee.noel.cisssmc16@ssss.gouv.qc.ca::65aff25d-9dd2-4163-bb83-c952fcb06ad3" providerId="AD" clId="Web-{46754B2E-28F5-4E99-B3CB-4D44056E065A}" dt="2021-04-26T13:57:21.272" v="99" actId="20577"/>
        <pc:sldMkLst>
          <pc:docMk/>
          <pc:sldMk cId="2362982989" sldId="303"/>
        </pc:sldMkLst>
        <pc:spChg chg="mod">
          <ac:chgData name="Marie-Josée Noel CISSSMC16" userId="S::marie-josee.noel.cisssmc16@ssss.gouv.qc.ca::65aff25d-9dd2-4163-bb83-c952fcb06ad3" providerId="AD" clId="Web-{46754B2E-28F5-4E99-B3CB-4D44056E065A}" dt="2021-04-26T13:57:21.272" v="99" actId="20577"/>
          <ac:spMkLst>
            <pc:docMk/>
            <pc:sldMk cId="2362982989" sldId="303"/>
            <ac:spMk id="6" creationId="{626992C8-0092-403D-8198-4AD0E2114CD9}"/>
          </ac:spMkLst>
        </pc:spChg>
      </pc:sldChg>
      <pc:sldChg chg="addSp modSp">
        <pc:chgData name="Marie-Josée Noel CISSSMC16" userId="S::marie-josee.noel.cisssmc16@ssss.gouv.qc.ca::65aff25d-9dd2-4163-bb83-c952fcb06ad3" providerId="AD" clId="Web-{46754B2E-28F5-4E99-B3CB-4D44056E065A}" dt="2021-04-26T13:52:18.853" v="63" actId="20577"/>
        <pc:sldMkLst>
          <pc:docMk/>
          <pc:sldMk cId="1875319344" sldId="337"/>
        </pc:sldMkLst>
        <pc:spChg chg="mod">
          <ac:chgData name="Marie-Josée Noel CISSSMC16" userId="S::marie-josee.noel.cisssmc16@ssss.gouv.qc.ca::65aff25d-9dd2-4163-bb83-c952fcb06ad3" providerId="AD" clId="Web-{46754B2E-28F5-4E99-B3CB-4D44056E065A}" dt="2021-04-26T13:45:03.599" v="56" actId="20577"/>
          <ac:spMkLst>
            <pc:docMk/>
            <pc:sldMk cId="1875319344" sldId="337"/>
            <ac:spMk id="2" creationId="{0FB10E9E-E661-534B-B821-339C66D693EF}"/>
          </ac:spMkLst>
        </pc:spChg>
        <pc:spChg chg="mod">
          <ac:chgData name="Marie-Josée Noel CISSSMC16" userId="S::marie-josee.noel.cisssmc16@ssss.gouv.qc.ca::65aff25d-9dd2-4163-bb83-c952fcb06ad3" providerId="AD" clId="Web-{46754B2E-28F5-4E99-B3CB-4D44056E065A}" dt="2021-04-26T13:52:18.853" v="63" actId="20577"/>
          <ac:spMkLst>
            <pc:docMk/>
            <pc:sldMk cId="1875319344" sldId="337"/>
            <ac:spMk id="3" creationId="{6CCAF8A8-5B96-E641-8229-7A6A84CEE1AB}"/>
          </ac:spMkLst>
        </pc:spChg>
        <pc:spChg chg="add mod ord">
          <ac:chgData name="Marie-Josée Noel CISSSMC16" userId="S::marie-josee.noel.cisssmc16@ssss.gouv.qc.ca::65aff25d-9dd2-4163-bb83-c952fcb06ad3" providerId="AD" clId="Web-{46754B2E-28F5-4E99-B3CB-4D44056E065A}" dt="2021-04-26T13:44:10.675" v="47" actId="1076"/>
          <ac:spMkLst>
            <pc:docMk/>
            <pc:sldMk cId="1875319344" sldId="337"/>
            <ac:spMk id="5" creationId="{F7A16803-5CB7-4516-8FB7-C5E6B181338B}"/>
          </ac:spMkLst>
        </pc:spChg>
        <pc:spChg chg="add mod">
          <ac:chgData name="Marie-Josée Noel CISSSMC16" userId="S::marie-josee.noel.cisssmc16@ssss.gouv.qc.ca::65aff25d-9dd2-4163-bb83-c952fcb06ad3" providerId="AD" clId="Web-{46754B2E-28F5-4E99-B3CB-4D44056E065A}" dt="2021-04-26T13:44:41.223" v="54" actId="1076"/>
          <ac:spMkLst>
            <pc:docMk/>
            <pc:sldMk cId="1875319344" sldId="337"/>
            <ac:spMk id="8" creationId="{010B4C47-CD44-4B3C-9E0A-0126A2F60423}"/>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43238" cy="465138"/>
          </a:xfrm>
          <a:prstGeom prst="rect">
            <a:avLst/>
          </a:prstGeom>
        </p:spPr>
        <p:txBody>
          <a:bodyPr vert="horz" lIns="91440" tIns="45720" rIns="91440" bIns="45720" rtlCol="0"/>
          <a:lstStyle>
            <a:lvl1pPr algn="l">
              <a:defRPr sz="1200"/>
            </a:lvl1pPr>
          </a:lstStyle>
          <a:p>
            <a:endParaRPr lang="fr-CA"/>
          </a:p>
        </p:txBody>
      </p:sp>
      <p:sp>
        <p:nvSpPr>
          <p:cNvPr id="3" name="Espace réservé de la date 2"/>
          <p:cNvSpPr>
            <a:spLocks noGrp="1"/>
          </p:cNvSpPr>
          <p:nvPr>
            <p:ph type="dt" sz="quarter" idx="1"/>
          </p:nvPr>
        </p:nvSpPr>
        <p:spPr>
          <a:xfrm>
            <a:off x="3978275" y="0"/>
            <a:ext cx="3043238" cy="465138"/>
          </a:xfrm>
          <a:prstGeom prst="rect">
            <a:avLst/>
          </a:prstGeom>
        </p:spPr>
        <p:txBody>
          <a:bodyPr vert="horz" lIns="91440" tIns="45720" rIns="91440" bIns="45720" rtlCol="0"/>
          <a:lstStyle>
            <a:lvl1pPr algn="r">
              <a:defRPr sz="1200"/>
            </a:lvl1pPr>
          </a:lstStyle>
          <a:p>
            <a:fld id="{C1D048F4-A8CC-4CF3-A416-51D2FAAB5039}" type="datetimeFigureOut">
              <a:rPr lang="fr-CA" smtClean="0"/>
              <a:t>2022-10-19</a:t>
            </a:fld>
            <a:endParaRPr lang="fr-CA"/>
          </a:p>
        </p:txBody>
      </p:sp>
      <p:sp>
        <p:nvSpPr>
          <p:cNvPr id="4" name="Espace réservé du pied de page 3"/>
          <p:cNvSpPr>
            <a:spLocks noGrp="1"/>
          </p:cNvSpPr>
          <p:nvPr>
            <p:ph type="ftr" sz="quarter" idx="2"/>
          </p:nvPr>
        </p:nvSpPr>
        <p:spPr>
          <a:xfrm>
            <a:off x="0" y="8842375"/>
            <a:ext cx="3043238" cy="465138"/>
          </a:xfrm>
          <a:prstGeom prst="rect">
            <a:avLst/>
          </a:prstGeom>
        </p:spPr>
        <p:txBody>
          <a:bodyPr vert="horz" lIns="91440" tIns="45720" rIns="91440" bIns="45720" rtlCol="0" anchor="b"/>
          <a:lstStyle>
            <a:lvl1pPr algn="l">
              <a:defRPr sz="1200"/>
            </a:lvl1pPr>
          </a:lstStyle>
          <a:p>
            <a:endParaRPr lang="fr-CA"/>
          </a:p>
        </p:txBody>
      </p:sp>
      <p:sp>
        <p:nvSpPr>
          <p:cNvPr id="5" name="Espace réservé du numéro de diapositive 4"/>
          <p:cNvSpPr>
            <a:spLocks noGrp="1"/>
          </p:cNvSpPr>
          <p:nvPr>
            <p:ph type="sldNum" sz="quarter" idx="3"/>
          </p:nvPr>
        </p:nvSpPr>
        <p:spPr>
          <a:xfrm>
            <a:off x="3978275" y="8842375"/>
            <a:ext cx="3043238" cy="465138"/>
          </a:xfrm>
          <a:prstGeom prst="rect">
            <a:avLst/>
          </a:prstGeom>
        </p:spPr>
        <p:txBody>
          <a:bodyPr vert="horz" lIns="91440" tIns="45720" rIns="91440" bIns="45720" rtlCol="0" anchor="b"/>
          <a:lstStyle>
            <a:lvl1pPr algn="r">
              <a:defRPr sz="1200"/>
            </a:lvl1pPr>
          </a:lstStyle>
          <a:p>
            <a:fld id="{980334DC-EF78-4CFA-B139-F327DCB96660}" type="slidenum">
              <a:rPr lang="fr-CA" smtClean="0"/>
              <a:t>‹N°›</a:t>
            </a:fld>
            <a:endParaRPr lang="fr-CA"/>
          </a:p>
        </p:txBody>
      </p:sp>
    </p:spTree>
    <p:extLst>
      <p:ext uri="{BB962C8B-B14F-4D97-AF65-F5344CB8AC3E}">
        <p14:creationId xmlns:p14="http://schemas.microsoft.com/office/powerpoint/2010/main" val="10265612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fr-CA"/>
          </a:p>
        </p:txBody>
      </p:sp>
      <p:sp>
        <p:nvSpPr>
          <p:cNvPr id="3" name="Espace réservé de la date 2"/>
          <p:cNvSpPr>
            <a:spLocks noGrp="1"/>
          </p:cNvSpPr>
          <p:nvPr>
            <p:ph type="dt" idx="1"/>
          </p:nvPr>
        </p:nvSpPr>
        <p:spPr>
          <a:xfrm>
            <a:off x="3978132" y="0"/>
            <a:ext cx="3043343" cy="465455"/>
          </a:xfrm>
          <a:prstGeom prst="rect">
            <a:avLst/>
          </a:prstGeom>
        </p:spPr>
        <p:txBody>
          <a:bodyPr vert="horz" lIns="93324" tIns="46662" rIns="93324" bIns="46662" rtlCol="0"/>
          <a:lstStyle>
            <a:lvl1pPr algn="r">
              <a:defRPr sz="1200"/>
            </a:lvl1pPr>
          </a:lstStyle>
          <a:p>
            <a:fld id="{79EB5136-2C40-4DED-A586-8B6ED13866CF}" type="datetimeFigureOut">
              <a:rPr lang="fr-CA" smtClean="0"/>
              <a:t>2022-10-19</a:t>
            </a:fld>
            <a:endParaRPr lang="fr-CA"/>
          </a:p>
        </p:txBody>
      </p:sp>
      <p:sp>
        <p:nvSpPr>
          <p:cNvPr id="4" name="Espace réservé de l'image des diapositives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24" tIns="46662" rIns="93324" bIns="46662" rtlCol="0" anchor="ctr"/>
          <a:lstStyle/>
          <a:p>
            <a:endParaRPr lang="fr-CA"/>
          </a:p>
        </p:txBody>
      </p:sp>
      <p:sp>
        <p:nvSpPr>
          <p:cNvPr id="5" name="Espace réservé des commentaires 4"/>
          <p:cNvSpPr>
            <a:spLocks noGrp="1"/>
          </p:cNvSpPr>
          <p:nvPr>
            <p:ph type="body" sz="quarter" idx="3"/>
          </p:nvPr>
        </p:nvSpPr>
        <p:spPr>
          <a:xfrm>
            <a:off x="702310" y="4421823"/>
            <a:ext cx="5618480" cy="4189095"/>
          </a:xfrm>
          <a:prstGeom prst="rect">
            <a:avLst/>
          </a:prstGeom>
        </p:spPr>
        <p:txBody>
          <a:bodyPr vert="horz" lIns="93324" tIns="46662" rIns="93324" bIns="46662"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6" name="Espace réservé du pied de page 5"/>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a:defRPr sz="1200"/>
            </a:lvl1pPr>
          </a:lstStyle>
          <a:p>
            <a:endParaRPr lang="fr-CA"/>
          </a:p>
        </p:txBody>
      </p:sp>
      <p:sp>
        <p:nvSpPr>
          <p:cNvPr id="7" name="Espace réservé du numéro de diapositive 6"/>
          <p:cNvSpPr>
            <a:spLocks noGrp="1"/>
          </p:cNvSpPr>
          <p:nvPr>
            <p:ph type="sldNum" sz="quarter" idx="5"/>
          </p:nvPr>
        </p:nvSpPr>
        <p:spPr>
          <a:xfrm>
            <a:off x="3978132" y="8842029"/>
            <a:ext cx="3043343" cy="465455"/>
          </a:xfrm>
          <a:prstGeom prst="rect">
            <a:avLst/>
          </a:prstGeom>
        </p:spPr>
        <p:txBody>
          <a:bodyPr vert="horz" lIns="93324" tIns="46662" rIns="93324" bIns="46662" rtlCol="0" anchor="b"/>
          <a:lstStyle>
            <a:lvl1pPr algn="r">
              <a:defRPr sz="1200"/>
            </a:lvl1pPr>
          </a:lstStyle>
          <a:p>
            <a:fld id="{A814DA50-5F5D-4FA3-BF3E-3F7A374567C2}" type="slidenum">
              <a:rPr lang="fr-CA" smtClean="0"/>
              <a:t>‹N°›</a:t>
            </a:fld>
            <a:endParaRPr lang="fr-CA"/>
          </a:p>
        </p:txBody>
      </p:sp>
    </p:spTree>
    <p:extLst>
      <p:ext uri="{BB962C8B-B14F-4D97-AF65-F5344CB8AC3E}">
        <p14:creationId xmlns:p14="http://schemas.microsoft.com/office/powerpoint/2010/main" val="21730177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A814DA50-5F5D-4FA3-BF3E-3F7A374567C2}" type="slidenum">
              <a:rPr lang="fr-CA" smtClean="0"/>
              <a:t>1</a:t>
            </a:fld>
            <a:endParaRPr lang="fr-CA"/>
          </a:p>
        </p:txBody>
      </p:sp>
    </p:spTree>
    <p:extLst>
      <p:ext uri="{BB962C8B-B14F-4D97-AF65-F5344CB8AC3E}">
        <p14:creationId xmlns:p14="http://schemas.microsoft.com/office/powerpoint/2010/main" val="3374053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A814DA50-5F5D-4FA3-BF3E-3F7A374567C2}" type="slidenum">
              <a:rPr lang="fr-CA" smtClean="0"/>
              <a:t>4</a:t>
            </a:fld>
            <a:endParaRPr lang="fr-CA"/>
          </a:p>
        </p:txBody>
      </p:sp>
    </p:spTree>
    <p:extLst>
      <p:ext uri="{BB962C8B-B14F-4D97-AF65-F5344CB8AC3E}">
        <p14:creationId xmlns:p14="http://schemas.microsoft.com/office/powerpoint/2010/main" val="6170595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A814DA50-5F5D-4FA3-BF3E-3F7A374567C2}" type="slidenum">
              <a:rPr lang="fr-CA" smtClean="0">
                <a:solidFill>
                  <a:prstClr val="black"/>
                </a:solidFill>
              </a:rPr>
              <a:pPr/>
              <a:t>6</a:t>
            </a:fld>
            <a:endParaRPr lang="fr-CA">
              <a:solidFill>
                <a:prstClr val="black"/>
              </a:solidFill>
            </a:endParaRPr>
          </a:p>
        </p:txBody>
      </p:sp>
    </p:spTree>
    <p:extLst>
      <p:ext uri="{BB962C8B-B14F-4D97-AF65-F5344CB8AC3E}">
        <p14:creationId xmlns:p14="http://schemas.microsoft.com/office/powerpoint/2010/main" val="33379423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a:t>Pour</a:t>
            </a:r>
            <a:r>
              <a:rPr lang="fr-CA" baseline="0" dirty="0"/>
              <a:t> avoir </a:t>
            </a:r>
            <a:r>
              <a:rPr lang="fr-CA" baseline="0" dirty="0" err="1"/>
              <a:t>acces</a:t>
            </a:r>
            <a:r>
              <a:rPr lang="fr-CA" baseline="0" dirty="0"/>
              <a:t> au service du GAP doit être inscrit sur la liste d’attente md famille</a:t>
            </a:r>
            <a:endParaRPr lang="fr-CA" dirty="0"/>
          </a:p>
        </p:txBody>
      </p:sp>
      <p:sp>
        <p:nvSpPr>
          <p:cNvPr id="4" name="Espace réservé du numéro de diapositive 3"/>
          <p:cNvSpPr>
            <a:spLocks noGrp="1"/>
          </p:cNvSpPr>
          <p:nvPr>
            <p:ph type="sldNum" sz="quarter" idx="10"/>
          </p:nvPr>
        </p:nvSpPr>
        <p:spPr/>
        <p:txBody>
          <a:bodyPr/>
          <a:lstStyle/>
          <a:p>
            <a:fld id="{79FB8E14-3758-4E01-BA3B-D9F8C48CAD79}" type="slidenum">
              <a:rPr lang="fr-CA" smtClean="0"/>
              <a:t>14</a:t>
            </a:fld>
            <a:endParaRPr lang="fr-CA"/>
          </a:p>
        </p:txBody>
      </p:sp>
    </p:spTree>
    <p:extLst>
      <p:ext uri="{BB962C8B-B14F-4D97-AF65-F5344CB8AC3E}">
        <p14:creationId xmlns:p14="http://schemas.microsoft.com/office/powerpoint/2010/main" val="41859240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A814DA50-5F5D-4FA3-BF3E-3F7A374567C2}" type="slidenum">
              <a:rPr lang="fr-CA" smtClean="0"/>
              <a:t>29</a:t>
            </a:fld>
            <a:endParaRPr lang="fr-CA"/>
          </a:p>
        </p:txBody>
      </p:sp>
    </p:spTree>
    <p:extLst>
      <p:ext uri="{BB962C8B-B14F-4D97-AF65-F5344CB8AC3E}">
        <p14:creationId xmlns:p14="http://schemas.microsoft.com/office/powerpoint/2010/main" val="6384461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A814DA50-5F5D-4FA3-BF3E-3F7A374567C2}" type="slidenum">
              <a:rPr lang="fr-CA" smtClean="0"/>
              <a:t>34</a:t>
            </a:fld>
            <a:endParaRPr lang="fr-CA"/>
          </a:p>
        </p:txBody>
      </p:sp>
    </p:spTree>
    <p:extLst>
      <p:ext uri="{BB962C8B-B14F-4D97-AF65-F5344CB8AC3E}">
        <p14:creationId xmlns:p14="http://schemas.microsoft.com/office/powerpoint/2010/main" val="33697541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a:t>Collecte urinaire:</a:t>
            </a:r>
            <a:r>
              <a:rPr lang="fr-FR" baseline="0"/>
              <a:t> difficile à utiliser en pratique, complexe, souvent incomplète</a:t>
            </a:r>
          </a:p>
          <a:p>
            <a:endParaRPr lang="fr-FR" baseline="0"/>
          </a:p>
          <a:p>
            <a:r>
              <a:rPr lang="fr-FR" baseline="0"/>
              <a:t>MDRD et CKD-EPI; normalisé pour la surface corporelle </a:t>
            </a:r>
            <a:endParaRPr lang="fr-FR"/>
          </a:p>
        </p:txBody>
      </p:sp>
      <p:sp>
        <p:nvSpPr>
          <p:cNvPr id="4" name="Espace réservé du numéro de diapositive 3"/>
          <p:cNvSpPr>
            <a:spLocks noGrp="1"/>
          </p:cNvSpPr>
          <p:nvPr>
            <p:ph type="sldNum" sz="quarter" idx="10"/>
          </p:nvPr>
        </p:nvSpPr>
        <p:spPr/>
        <p:txBody>
          <a:bodyPr/>
          <a:lstStyle/>
          <a:p>
            <a:fld id="{4B758552-9443-D742-BCE6-BC7413737528}" type="slidenum">
              <a:rPr lang="fr-FR" smtClean="0"/>
              <a:pPr/>
              <a:t>36</a:t>
            </a:fld>
            <a:endParaRPr lang="fr-FR"/>
          </a:p>
        </p:txBody>
      </p:sp>
    </p:spTree>
    <p:extLst>
      <p:ext uri="{BB962C8B-B14F-4D97-AF65-F5344CB8AC3E}">
        <p14:creationId xmlns:p14="http://schemas.microsoft.com/office/powerpoint/2010/main" val="11974318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a:t>Très controversé comme</a:t>
            </a:r>
            <a:r>
              <a:rPr lang="fr-FR" baseline="0"/>
              <a:t> sujet, il n’y a pas de consensus!!! Il s’agit seulement de suggestion!!</a:t>
            </a:r>
            <a:endParaRPr lang="fr-FR"/>
          </a:p>
          <a:p>
            <a:r>
              <a:rPr lang="fr-FR"/>
              <a:t>Poids ajusté = poids de dosage</a:t>
            </a:r>
          </a:p>
          <a:p>
            <a:r>
              <a:rPr lang="fr-FR"/>
              <a:t>Poids</a:t>
            </a:r>
            <a:r>
              <a:rPr lang="fr-FR" baseline="0"/>
              <a:t> idéal = poids maigre</a:t>
            </a:r>
          </a:p>
          <a:p>
            <a:endParaRPr lang="fr-FR" baseline="0"/>
          </a:p>
          <a:p>
            <a:r>
              <a:rPr lang="fr-FR" baseline="0"/>
              <a:t>À Charles Lemoyne le logiciel utilise le poids ajusté sauf si le poids réel est inférieur au poids idéal, alors il utilise le poids réel</a:t>
            </a:r>
          </a:p>
          <a:p>
            <a:endParaRPr lang="fr-FR" baseline="0"/>
          </a:p>
          <a:p>
            <a:pPr marL="171450" indent="-171450">
              <a:buFont typeface="Wingdings" charset="0"/>
              <a:buChar char="Ø"/>
            </a:pPr>
            <a:r>
              <a:rPr lang="fr-CA" sz="1200" kern="1200">
                <a:solidFill>
                  <a:schemeClr val="tx1"/>
                </a:solidFill>
                <a:effectLst/>
                <a:latin typeface="+mn-lt"/>
                <a:ea typeface="+mn-ea"/>
                <a:cs typeface="+mn-cs"/>
              </a:rPr>
              <a:t>sous-estime DFG chez patients âgés,</a:t>
            </a:r>
          </a:p>
          <a:p>
            <a:pPr marL="171450" indent="-171450">
              <a:buFont typeface="Wingdings" charset="0"/>
              <a:buChar char="Ø"/>
            </a:pPr>
            <a:r>
              <a:rPr lang="fr-CA" sz="1200" kern="1200" err="1">
                <a:solidFill>
                  <a:schemeClr val="tx1"/>
                </a:solidFill>
                <a:effectLst/>
                <a:latin typeface="+mn-lt"/>
                <a:ea typeface="+mn-ea"/>
                <a:cs typeface="+mn-cs"/>
              </a:rPr>
              <a:t>sur-estime</a:t>
            </a:r>
            <a:r>
              <a:rPr lang="fr-CA" sz="1200" kern="1200">
                <a:solidFill>
                  <a:schemeClr val="tx1"/>
                </a:solidFill>
                <a:effectLst/>
                <a:latin typeface="+mn-lt"/>
                <a:ea typeface="+mn-ea"/>
                <a:cs typeface="+mn-cs"/>
              </a:rPr>
              <a:t> DFG chez pts avec masse musculaire réduite</a:t>
            </a:r>
          </a:p>
          <a:p>
            <a:pPr marL="171450" indent="-171450">
              <a:buFont typeface="Wingdings" charset="0"/>
              <a:buChar char="Ø"/>
            </a:pPr>
            <a:r>
              <a:rPr lang="fr-CA" sz="1200" kern="1200" err="1">
                <a:solidFill>
                  <a:schemeClr val="tx1"/>
                </a:solidFill>
                <a:effectLst/>
                <a:latin typeface="+mn-lt"/>
                <a:ea typeface="+mn-ea"/>
                <a:cs typeface="+mn-cs"/>
              </a:rPr>
              <a:t>sur-estime</a:t>
            </a:r>
            <a:r>
              <a:rPr lang="fr-CA" sz="1200" kern="1200">
                <a:solidFill>
                  <a:schemeClr val="tx1"/>
                </a:solidFill>
                <a:effectLst/>
                <a:latin typeface="+mn-lt"/>
                <a:ea typeface="+mn-ea"/>
                <a:cs typeface="+mn-cs"/>
              </a:rPr>
              <a:t> DFG chez patients obèses si poids réel utiliser</a:t>
            </a:r>
          </a:p>
          <a:p>
            <a:endParaRPr lang="fr-FR"/>
          </a:p>
        </p:txBody>
      </p:sp>
      <p:sp>
        <p:nvSpPr>
          <p:cNvPr id="4" name="Espace réservé du numéro de diapositive 3"/>
          <p:cNvSpPr>
            <a:spLocks noGrp="1"/>
          </p:cNvSpPr>
          <p:nvPr>
            <p:ph type="sldNum" sz="quarter" idx="10"/>
          </p:nvPr>
        </p:nvSpPr>
        <p:spPr/>
        <p:txBody>
          <a:bodyPr/>
          <a:lstStyle/>
          <a:p>
            <a:fld id="{4B758552-9443-D742-BCE6-BC7413737528}" type="slidenum">
              <a:rPr lang="fr-FR" smtClean="0"/>
              <a:pPr/>
              <a:t>37</a:t>
            </a:fld>
            <a:endParaRPr lang="fr-FR"/>
          </a:p>
        </p:txBody>
      </p:sp>
    </p:spTree>
    <p:extLst>
      <p:ext uri="{BB962C8B-B14F-4D97-AF65-F5344CB8AC3E}">
        <p14:creationId xmlns:p14="http://schemas.microsoft.com/office/powerpoint/2010/main" val="32210731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097280" lvl="1" indent="-457200">
              <a:lnSpc>
                <a:spcPct val="113999"/>
              </a:lnSpc>
              <a:spcBef>
                <a:spcPts val="300"/>
              </a:spcBef>
              <a:spcAft>
                <a:spcPts val="300"/>
              </a:spcAft>
              <a:buFont typeface="Arial,Sans-Serif"/>
              <a:buChar char="•"/>
            </a:pPr>
            <a:r>
              <a:rPr lang="fr-CA"/>
              <a:t>Autres services en développement (gériatrie, cardiologie) </a:t>
            </a:r>
            <a:endParaRPr lang="en-US"/>
          </a:p>
          <a:p>
            <a:pPr lvl="4" indent="-210185">
              <a:lnSpc>
                <a:spcPct val="113999"/>
              </a:lnSpc>
              <a:spcBef>
                <a:spcPct val="20000"/>
              </a:spcBef>
              <a:buFont typeface="Arial,Sans-Serif"/>
              <a:buChar char="•"/>
            </a:pPr>
            <a:r>
              <a:rPr lang="fr-CA"/>
              <a:t>Présentement non offert</a:t>
            </a:r>
            <a:endParaRPr lang="en-US"/>
          </a:p>
        </p:txBody>
      </p:sp>
      <p:sp>
        <p:nvSpPr>
          <p:cNvPr id="4" name="Slide Number Placeholder 3"/>
          <p:cNvSpPr>
            <a:spLocks noGrp="1"/>
          </p:cNvSpPr>
          <p:nvPr>
            <p:ph type="sldNum" sz="quarter" idx="5"/>
          </p:nvPr>
        </p:nvSpPr>
        <p:spPr/>
        <p:txBody>
          <a:bodyPr/>
          <a:lstStyle/>
          <a:p>
            <a:fld id="{A814DA50-5F5D-4FA3-BF3E-3F7A374567C2}" type="slidenum">
              <a:rPr lang="fr-CA" smtClean="0"/>
              <a:t>59</a:t>
            </a:fld>
            <a:endParaRPr lang="fr-CA"/>
          </a:p>
        </p:txBody>
      </p:sp>
    </p:spTree>
    <p:extLst>
      <p:ext uri="{BB962C8B-B14F-4D97-AF65-F5344CB8AC3E}">
        <p14:creationId xmlns:p14="http://schemas.microsoft.com/office/powerpoint/2010/main" val="215611022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Master" Target="../slideMasters/slideMaster9.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Master" Target="../slideMasters/slideMaster9.xml"/><Relationship Id="rId4" Type="http://schemas.openxmlformats.org/officeDocument/2006/relationships/image" Target="../media/image6.emf"/></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9.xml"/></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9.xml"/></Relationships>
</file>

<file path=ppt/slideLayouts/_rels/slideLayout1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5.png"/><Relationship Id="rId1" Type="http://schemas.openxmlformats.org/officeDocument/2006/relationships/slideMaster" Target="../slideMasters/slideMaster9.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9.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9.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9.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Master" Target="../slideMasters/slideMaster9.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0.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Master" Target="../slideMasters/slideMaster10.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Master" Target="../slideMasters/slideMaster10.xml"/><Relationship Id="rId4" Type="http://schemas.openxmlformats.org/officeDocument/2006/relationships/image" Target="../media/image6.emf"/></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0.xml"/></Relationships>
</file>

<file path=ppt/slideLayouts/_rels/slideLayout13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0.xml"/></Relationships>
</file>

<file path=ppt/slideLayouts/_rels/slideLayout13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5.png"/><Relationship Id="rId1" Type="http://schemas.openxmlformats.org/officeDocument/2006/relationships/slideMaster" Target="../slideMasters/slideMaster10.xml"/></Relationships>
</file>

<file path=ppt/slideLayouts/_rels/slideLayout13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0.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0.xml"/></Relationships>
</file>

<file path=ppt/slideLayouts/_rels/slideLayout14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0.xml"/></Relationships>
</file>

<file path=ppt/slideLayouts/_rels/slideLayout142.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Master" Target="../slideMasters/slideMaster10.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Master" Target="../slideMasters/slideMaster6.xml"/><Relationship Id="rId4" Type="http://schemas.openxmlformats.org/officeDocument/2006/relationships/image" Target="../media/image6.emf"/></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Master" Target="../slideMasters/slideMaster7.xml"/><Relationship Id="rId4" Type="http://schemas.openxmlformats.org/officeDocument/2006/relationships/image" Target="../media/image6.emf"/></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Master" Target="../slideMasters/slideMaster8.xml"/><Relationship Id="rId4" Type="http://schemas.openxmlformats.org/officeDocument/2006/relationships/image" Target="../media/image6.emf"/></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1">
    <p:bg>
      <p:bgPr>
        <a:gradFill flip="none" rotWithShape="1">
          <a:gsLst>
            <a:gs pos="0">
              <a:srgbClr val="0096F2"/>
            </a:gs>
            <a:gs pos="50000">
              <a:srgbClr val="003F64"/>
            </a:gs>
            <a:gs pos="7000">
              <a:srgbClr val="0089DE"/>
            </a:gs>
            <a:gs pos="15000">
              <a:srgbClr val="0066A4"/>
            </a:gs>
            <a:gs pos="30000">
              <a:srgbClr val="003F64"/>
            </a:gs>
          </a:gsLst>
          <a:lin ang="16200000" scaled="1"/>
          <a:tileRect/>
        </a:gradFill>
        <a:effectLst/>
      </p:bgPr>
    </p:bg>
    <p:spTree>
      <p:nvGrpSpPr>
        <p:cNvPr id="1" name=""/>
        <p:cNvGrpSpPr/>
        <p:nvPr/>
      </p:nvGrpSpPr>
      <p:grpSpPr>
        <a:xfrm>
          <a:off x="0" y="0"/>
          <a:ext cx="0" cy="0"/>
          <a:chOff x="0" y="0"/>
          <a:chExt cx="0" cy="0"/>
        </a:xfrm>
      </p:grpSpPr>
      <p:sp>
        <p:nvSpPr>
          <p:cNvPr id="9" name="Title 8"/>
          <p:cNvSpPr>
            <a:spLocks noGrp="1"/>
          </p:cNvSpPr>
          <p:nvPr>
            <p:ph type="ctrTitle"/>
          </p:nvPr>
        </p:nvSpPr>
        <p:spPr>
          <a:xfrm>
            <a:off x="646176" y="1340768"/>
            <a:ext cx="7851648" cy="1553344"/>
          </a:xfrm>
          <a:ln>
            <a:noFill/>
          </a:ln>
        </p:spPr>
        <p:txBody>
          <a:bodyPr vert="horz" tIns="0" rIns="18288" bIns="0" anchor="ctr">
            <a:normAutofit/>
            <a:scene3d>
              <a:camera prst="orthographicFront"/>
              <a:lightRig rig="freezing" dir="t">
                <a:rot lat="0" lon="0" rev="5640000"/>
              </a:lightRig>
            </a:scene3d>
            <a:sp3d prstMaterial="flat">
              <a:contourClr>
                <a:schemeClr val="tx2"/>
              </a:contourClr>
            </a:sp3d>
          </a:bodyPr>
          <a:lstStyle>
            <a:lvl1pPr algn="r" rtl="0">
              <a:spcBef>
                <a:spcPct val="0"/>
              </a:spcBef>
              <a:buNone/>
              <a:defRPr sz="5400" b="0" i="0" baseline="0">
                <a:ln>
                  <a:noFill/>
                </a:ln>
                <a:solidFill>
                  <a:schemeClr val="tx1"/>
                </a:solidFill>
                <a:effectLst/>
                <a:latin typeface="+mj-lt"/>
                <a:ea typeface="+mj-ea"/>
                <a:cs typeface="+mj-cs"/>
              </a:defRPr>
            </a:lvl1pPr>
          </a:lstStyle>
          <a:p>
            <a:r>
              <a:rPr kumimoji="0" lang="fr-FR"/>
              <a:t>Modifiez le style du titre</a:t>
            </a:r>
            <a:endParaRPr kumimoji="0" lang="en-US"/>
          </a:p>
        </p:txBody>
      </p:sp>
      <p:sp>
        <p:nvSpPr>
          <p:cNvPr id="17" name="Subtitle 16"/>
          <p:cNvSpPr>
            <a:spLocks noGrp="1"/>
          </p:cNvSpPr>
          <p:nvPr>
            <p:ph type="subTitle" idx="1"/>
          </p:nvPr>
        </p:nvSpPr>
        <p:spPr>
          <a:xfrm>
            <a:off x="644652" y="3212976"/>
            <a:ext cx="7854696" cy="1752600"/>
          </a:xfrm>
        </p:spPr>
        <p:txBody>
          <a:bodyPr lIns="0" rIns="18288" anchor="ctr">
            <a:normAutofit/>
          </a:bodyPr>
          <a:lstStyle>
            <a:lvl1pPr marL="0" marR="45720" indent="0" algn="r">
              <a:buNone/>
              <a:defRPr sz="36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a:t>Modifiez le style des sous-titres du masque</a:t>
            </a:r>
            <a:endParaRPr kumimoji="0" lang="en-US"/>
          </a:p>
        </p:txBody>
      </p:sp>
      <p:pic>
        <p:nvPicPr>
          <p:cNvPr id="5" name="Imag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54899" y="6400903"/>
            <a:ext cx="1109185" cy="240324"/>
          </a:xfrm>
          <a:prstGeom prst="rect">
            <a:avLst/>
          </a:prstGeom>
        </p:spPr>
      </p:pic>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1"/>
          </a:xfrm>
        </p:spPr>
        <p:txBody>
          <a:bodyPr anchor="b"/>
          <a:lstStyle>
            <a:lvl1pPr algn="ctr">
              <a:defRPr sz="2100"/>
            </a:lvl1pPr>
          </a:lstStyle>
          <a:p>
            <a:r>
              <a:rPr lang="fr-FR"/>
              <a:t>Modifiez le style du titre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900"/>
            </a:lvl1pPr>
            <a:lvl2pPr marL="162020" indent="0" algn="ctr">
              <a:buNone/>
              <a:defRPr sz="700"/>
            </a:lvl2pPr>
            <a:lvl3pPr marL="324041" indent="0" algn="ctr">
              <a:buNone/>
              <a:defRPr sz="600"/>
            </a:lvl3pPr>
            <a:lvl4pPr marL="486061" indent="0" algn="ctr">
              <a:buNone/>
              <a:defRPr sz="600"/>
            </a:lvl4pPr>
            <a:lvl5pPr marL="648081" indent="0" algn="ctr">
              <a:buNone/>
              <a:defRPr sz="600"/>
            </a:lvl5pPr>
            <a:lvl6pPr marL="810101" indent="0" algn="ctr">
              <a:buNone/>
              <a:defRPr sz="600"/>
            </a:lvl6pPr>
            <a:lvl7pPr marL="972122" indent="0" algn="ctr">
              <a:buNone/>
              <a:defRPr sz="600"/>
            </a:lvl7pPr>
            <a:lvl8pPr marL="1134142" indent="0" algn="ctr">
              <a:buNone/>
              <a:defRPr sz="600"/>
            </a:lvl8pPr>
            <a:lvl9pPr marL="1296162" indent="0" algn="ctr">
              <a:buNone/>
              <a:defRPr sz="600"/>
            </a:lvl9pPr>
          </a:lstStyle>
          <a:p>
            <a:r>
              <a:rPr lang="fr-FR"/>
              <a:t>Modifiez le style des sous-titres du masque</a:t>
            </a:r>
            <a:endParaRPr lang="en-US"/>
          </a:p>
        </p:txBody>
      </p:sp>
      <p:sp>
        <p:nvSpPr>
          <p:cNvPr id="4" name="Date Placeholder 3"/>
          <p:cNvSpPr>
            <a:spLocks noGrp="1"/>
          </p:cNvSpPr>
          <p:nvPr>
            <p:ph type="dt" sz="half" idx="10"/>
          </p:nvPr>
        </p:nvSpPr>
        <p:spPr/>
        <p:txBody>
          <a:bodyPr/>
          <a:lstStyle/>
          <a:p>
            <a:fld id="{943748B0-589D-4F66-99F8-F1F36C54E7CA}" type="datetimeFigureOut">
              <a:rPr lang="fr-CA" smtClean="0"/>
              <a:t>2022-10-19</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AE1F2CBD-F38C-4F75-B12C-B2314910E8F3}" type="slidenum">
              <a:rPr lang="fr-CA" smtClean="0"/>
              <a:t>‹N°›</a:t>
            </a:fld>
            <a:endParaRPr lang="fr-CA"/>
          </a:p>
        </p:txBody>
      </p:sp>
    </p:spTree>
    <p:extLst>
      <p:ext uri="{BB962C8B-B14F-4D97-AF65-F5344CB8AC3E}">
        <p14:creationId xmlns:p14="http://schemas.microsoft.com/office/powerpoint/2010/main" val="249426463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p:cSld name="Ouverture ou cloture - 04">
    <p:bg bwMode="ltGray">
      <p:bgPr>
        <a:solidFill>
          <a:schemeClr val="tx2"/>
        </a:solidFill>
        <a:effectLst/>
      </p:bgPr>
    </p:bg>
    <p:spTree>
      <p:nvGrpSpPr>
        <p:cNvPr id="1" name=""/>
        <p:cNvGrpSpPr/>
        <p:nvPr/>
      </p:nvGrpSpPr>
      <p:grpSpPr>
        <a:xfrm>
          <a:off x="0" y="0"/>
          <a:ext cx="0" cy="0"/>
          <a:chOff x="0" y="0"/>
          <a:chExt cx="0" cy="0"/>
        </a:xfrm>
      </p:grpSpPr>
      <p:grpSp>
        <p:nvGrpSpPr>
          <p:cNvPr id="4" name="Groupe 3">
            <a:extLst>
              <a:ext uri="{FF2B5EF4-FFF2-40B4-BE49-F238E27FC236}">
                <a16:creationId xmlns="" xmlns:a16="http://schemas.microsoft.com/office/drawing/2014/main" id="{BD27A50F-E4FA-D640-8F62-9AE7A76867FB}"/>
              </a:ext>
            </a:extLst>
          </p:cNvPr>
          <p:cNvGrpSpPr/>
          <p:nvPr userDrawn="1"/>
        </p:nvGrpSpPr>
        <p:grpSpPr>
          <a:xfrm>
            <a:off x="3150859" y="1380502"/>
            <a:ext cx="2896501" cy="3871065"/>
            <a:chOff x="3123809" y="1111128"/>
            <a:chExt cx="2896501" cy="2903299"/>
          </a:xfrm>
        </p:grpSpPr>
        <p:sp>
          <p:nvSpPr>
            <p:cNvPr id="5" name="Carré-couleur accent">
              <a:extLst>
                <a:ext uri="{FF2B5EF4-FFF2-40B4-BE49-F238E27FC236}">
                  <a16:creationId xmlns="" xmlns:a16="http://schemas.microsoft.com/office/drawing/2014/main" id="{46FD59F0-1E0A-5B46-A455-F7D0AC15A6E1}"/>
                </a:ext>
              </a:extLst>
            </p:cNvPr>
            <p:cNvSpPr/>
            <p:nvPr userDrawn="1"/>
          </p:nvSpPr>
          <p:spPr>
            <a:xfrm>
              <a:off x="3123809" y="1111128"/>
              <a:ext cx="2896501" cy="2903299"/>
            </a:xfrm>
            <a:prstGeom prst="rect">
              <a:avLst/>
            </a:prstGeom>
            <a:solidFill>
              <a:srgbClr val="0057AC"/>
            </a:solidFill>
            <a:ln w="12700" cap="flat" cmpd="sng" algn="ctr">
              <a:noFill/>
              <a:prstDash val="solid"/>
              <a:miter lim="800000"/>
            </a:ln>
            <a:effectLst/>
          </p:spPr>
          <p:txBody>
            <a:bodyPr rtlCol="0" anchor="ctr"/>
            <a:lstStyle/>
            <a:p>
              <a:pPr algn="ctr">
                <a:defRPr/>
              </a:pPr>
              <a:endParaRPr lang="fr-CA" sz="1800" kern="0">
                <a:solidFill>
                  <a:prstClr val="white"/>
                </a:solidFill>
              </a:endParaRPr>
            </a:p>
          </p:txBody>
        </p:sp>
        <p:pic>
          <p:nvPicPr>
            <p:cNvPr id="6" name="Image 5">
              <a:extLst>
                <a:ext uri="{FF2B5EF4-FFF2-40B4-BE49-F238E27FC236}">
                  <a16:creationId xmlns="" xmlns:a16="http://schemas.microsoft.com/office/drawing/2014/main" id="{71EA7148-5DF9-8B4F-8A18-E011023D45CC}"/>
                </a:ext>
              </a:extLst>
            </p:cNvPr>
            <p:cNvPicPr>
              <a:picLocks noChangeAspect="1"/>
            </p:cNvPicPr>
            <p:nvPr userDrawn="1"/>
          </p:nvPicPr>
          <p:blipFill>
            <a:blip r:embed="rId2"/>
            <a:stretch>
              <a:fillRect/>
            </a:stretch>
          </p:blipFill>
          <p:spPr>
            <a:xfrm>
              <a:off x="3476331" y="2063939"/>
              <a:ext cx="2183382" cy="999063"/>
            </a:xfrm>
            <a:prstGeom prst="rect">
              <a:avLst/>
            </a:prstGeom>
          </p:spPr>
        </p:pic>
      </p:grpSp>
    </p:spTree>
    <p:extLst>
      <p:ext uri="{BB962C8B-B14F-4D97-AF65-F5344CB8AC3E}">
        <p14:creationId xmlns:p14="http://schemas.microsoft.com/office/powerpoint/2010/main" val="3360989723"/>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orient="horz" pos="2808">
          <p15:clr>
            <a:srgbClr val="FBAE40"/>
          </p15:clr>
        </p15:guide>
      </p15:sldGuideLst>
    </p:ext>
  </p:extLst>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Titre  - sous-titre - 01">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90013132"/>
      </p:ext>
    </p:extLst>
  </p:cSld>
  <p:clrMapOvr>
    <a:overrideClrMapping bg1="lt1" tx1="dk1" bg2="lt2" tx2="dk2" accent1="accent1" accent2="accent2" accent3="accent3" accent4="accent4" accent5="accent5" accent6="accent6" hlink="hlink" folHlink="folHlink"/>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Intercalaire 1 - avec image - texte blanc - 01">
    <p:bg bwMode="ltGray">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7727549"/>
      </p:ext>
    </p:extLst>
  </p:cSld>
  <p:clrMapOvr>
    <a:masterClrMapping/>
  </p:clrMapOvr>
  <p:extLst>
    <p:ext uri="{DCECCB84-F9BA-43D5-87BE-67443E8EF086}">
      <p15:sldGuideLst xmlns:p15="http://schemas.microsoft.com/office/powerpoint/2012/main">
        <p15:guide id="1" pos="2898">
          <p15:clr>
            <a:srgbClr val="FBAE40"/>
          </p15:clr>
        </p15:guide>
        <p15:guide id="2" orient="horz" pos="2808">
          <p15:clr>
            <a:srgbClr val="FBAE40"/>
          </p15:clr>
        </p15:guide>
      </p15:sldGuideLst>
    </p:ext>
  </p:extLst>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Intercalaire 1 - avec image - texte blanc - 02">
    <p:bg bwMode="ltGray">
      <p:bgPr>
        <a:solidFill>
          <a:schemeClr val="tx2"/>
        </a:solidFill>
        <a:effectLst/>
      </p:bgPr>
    </p:bg>
    <p:spTree>
      <p:nvGrpSpPr>
        <p:cNvPr id="1" name=""/>
        <p:cNvGrpSpPr/>
        <p:nvPr/>
      </p:nvGrpSpPr>
      <p:grpSpPr>
        <a:xfrm>
          <a:off x="0" y="0"/>
          <a:ext cx="0" cy="0"/>
          <a:chOff x="0" y="0"/>
          <a:chExt cx="0" cy="0"/>
        </a:xfrm>
      </p:grpSpPr>
      <p:sp>
        <p:nvSpPr>
          <p:cNvPr id="2" name="Content Placeholder 3">
            <a:extLst>
              <a:ext uri="{FF2B5EF4-FFF2-40B4-BE49-F238E27FC236}">
                <a16:creationId xmlns="" xmlns:a16="http://schemas.microsoft.com/office/drawing/2014/main" id="{85F42AE8-7B65-6F46-9361-C154083F0C67}"/>
              </a:ext>
            </a:extLst>
          </p:cNvPr>
          <p:cNvSpPr>
            <a:spLocks noGrp="1"/>
          </p:cNvSpPr>
          <p:nvPr>
            <p:ph sz="half" idx="10" hasCustomPrompt="1"/>
          </p:nvPr>
        </p:nvSpPr>
        <p:spPr>
          <a:xfrm>
            <a:off x="482951" y="3957595"/>
            <a:ext cx="4388153" cy="2062104"/>
          </a:xfrm>
          <a:prstGeom prst="rect">
            <a:avLst/>
          </a:prstGeom>
        </p:spPr>
        <p:txBody>
          <a:bodyPr>
            <a:normAutofit/>
          </a:bodyPr>
          <a:lstStyle>
            <a:lvl1pPr marL="0" indent="0">
              <a:lnSpc>
                <a:spcPct val="80000"/>
              </a:lnSpc>
              <a:buNone/>
              <a:defRPr sz="2800" b="0">
                <a:solidFill>
                  <a:schemeClr val="bg1"/>
                </a:solidFill>
                <a:latin typeface="Arial" panose="020B0604020202020204" pitchFamily="34" charset="0"/>
                <a:cs typeface="Arial" panose="020B0604020202020204" pitchFamily="34" charset="0"/>
              </a:defRPr>
            </a:lvl1pPr>
          </a:lstStyle>
          <a:p>
            <a:r>
              <a:rPr lang="fr-CA" dirty="0"/>
              <a:t>Titre de la </a:t>
            </a:r>
            <a:br>
              <a:rPr lang="fr-CA" dirty="0"/>
            </a:br>
            <a:r>
              <a:rPr lang="fr-CA" dirty="0"/>
              <a:t>présentation </a:t>
            </a:r>
            <a:br>
              <a:rPr lang="fr-CA" dirty="0"/>
            </a:br>
            <a:r>
              <a:rPr lang="fr-CA" dirty="0"/>
              <a:t>sur 3 lignes</a:t>
            </a:r>
            <a:endParaRPr lang="en-US" dirty="0"/>
          </a:p>
        </p:txBody>
      </p:sp>
      <p:sp>
        <p:nvSpPr>
          <p:cNvPr id="3" name="Content Placeholder 3">
            <a:extLst>
              <a:ext uri="{FF2B5EF4-FFF2-40B4-BE49-F238E27FC236}">
                <a16:creationId xmlns="" xmlns:a16="http://schemas.microsoft.com/office/drawing/2014/main" id="{9FA703DE-A1B1-8746-BF40-C81E49C9F004}"/>
              </a:ext>
            </a:extLst>
          </p:cNvPr>
          <p:cNvSpPr>
            <a:spLocks noGrp="1"/>
          </p:cNvSpPr>
          <p:nvPr>
            <p:ph sz="half" idx="2" hasCustomPrompt="1"/>
          </p:nvPr>
        </p:nvSpPr>
        <p:spPr>
          <a:xfrm>
            <a:off x="5358213" y="3957595"/>
            <a:ext cx="3451635" cy="2062104"/>
          </a:xfrm>
          <a:prstGeom prst="rect">
            <a:avLst/>
          </a:prstGeom>
        </p:spPr>
        <p:txBody>
          <a:bodyPr>
            <a:normAutofit/>
          </a:bodyPr>
          <a:lstStyle>
            <a:lvl1pPr marL="0" indent="0">
              <a:buNone/>
              <a:defRPr sz="1600" b="0">
                <a:solidFill>
                  <a:schemeClr val="bg1"/>
                </a:solidFill>
                <a:latin typeface="Arial" panose="020B0604020202020204" pitchFamily="34" charset="0"/>
                <a:cs typeface="Arial" panose="020B0604020202020204" pitchFamily="34" charset="0"/>
              </a:defRPr>
            </a:lvl1pPr>
          </a:lstStyle>
          <a:p>
            <a:r>
              <a:rPr lang="fr-CA" dirty="0"/>
              <a:t>Prénom et nom</a:t>
            </a:r>
            <a:br>
              <a:rPr lang="fr-CA" dirty="0"/>
            </a:br>
            <a:r>
              <a:rPr lang="fr-CA" dirty="0"/>
              <a:t>Fonction</a:t>
            </a:r>
          </a:p>
          <a:p>
            <a:r>
              <a:rPr lang="fr-CA" dirty="0"/>
              <a:t>Date</a:t>
            </a:r>
          </a:p>
          <a:p>
            <a:pPr lvl="0"/>
            <a:endParaRPr lang="en-US" dirty="0"/>
          </a:p>
        </p:txBody>
      </p:sp>
    </p:spTree>
    <p:extLst>
      <p:ext uri="{BB962C8B-B14F-4D97-AF65-F5344CB8AC3E}">
        <p14:creationId xmlns:p14="http://schemas.microsoft.com/office/powerpoint/2010/main" val="2953948112"/>
      </p:ext>
    </p:extLst>
  </p:cSld>
  <p:clrMapOvr>
    <a:masterClrMapping/>
  </p:clrMapOvr>
  <p:extLst>
    <p:ext uri="{DCECCB84-F9BA-43D5-87BE-67443E8EF086}">
      <p15:sldGuideLst xmlns:p15="http://schemas.microsoft.com/office/powerpoint/2012/main">
        <p15:guide id="1" pos="2898">
          <p15:clr>
            <a:srgbClr val="FBAE40"/>
          </p15:clr>
        </p15:guide>
        <p15:guide id="2" orient="horz" pos="2808">
          <p15:clr>
            <a:srgbClr val="FBAE40"/>
          </p15:clr>
        </p15:guide>
      </p15:sldGuideLst>
    </p:ext>
  </p:extLst>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Intercalaire 1 - avec image - texte foncé">
    <p:bg bwMode="ltGray">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21039946"/>
      </p:ext>
    </p:extLst>
  </p:cSld>
  <p:clrMapOvr>
    <a:masterClrMapping/>
  </p:clrMapOvr>
  <p:extLst>
    <p:ext uri="{DCECCB84-F9BA-43D5-87BE-67443E8EF086}">
      <p15:sldGuideLst xmlns:p15="http://schemas.microsoft.com/office/powerpoint/2012/main">
        <p15:guide id="1" pos="2898">
          <p15:clr>
            <a:srgbClr val="FBAE40"/>
          </p15:clr>
        </p15:guide>
        <p15:guide id="2" orient="horz" pos="2808">
          <p15:clr>
            <a:srgbClr val="FBAE40"/>
          </p15:clr>
        </p15:guide>
      </p15:sldGuideLst>
    </p:ext>
  </p:extLst>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Intercalaire 2 - avec image - texte blanc - 02">
    <p:bg bwMode="ltGray">
      <p:bgPr>
        <a:solidFill>
          <a:schemeClr val="tx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6255921"/>
      </p:ext>
    </p:extLst>
  </p:cSld>
  <p:clrMapOvr>
    <a:masterClrMapping/>
  </p:clrMapOvr>
  <p:extLst>
    <p:ext uri="{DCECCB84-F9BA-43D5-87BE-67443E8EF086}">
      <p15:sldGuideLst xmlns:p15="http://schemas.microsoft.com/office/powerpoint/2012/main">
        <p15:guide id="1" pos="2898">
          <p15:clr>
            <a:srgbClr val="FBAE40"/>
          </p15:clr>
        </p15:guide>
        <p15:guide id="2" orient="horz" pos="2808">
          <p15:clr>
            <a:srgbClr val="FBAE40"/>
          </p15:clr>
        </p15:guide>
      </p15:sldGuideLst>
    </p:ext>
  </p:extLst>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1_Intercalaire 2 - avec image - texte blanc - 02">
    <p:bg bwMode="ltGray">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1055333"/>
      </p:ext>
    </p:extLst>
  </p:cSld>
  <p:clrMapOvr>
    <a:masterClrMapping/>
  </p:clrMapOvr>
  <p:extLst>
    <p:ext uri="{DCECCB84-F9BA-43D5-87BE-67443E8EF086}">
      <p15:sldGuideLst xmlns:p15="http://schemas.microsoft.com/office/powerpoint/2012/main">
        <p15:guide id="1" pos="2898">
          <p15:clr>
            <a:srgbClr val="FBAE40"/>
          </p15:clr>
        </p15:guide>
        <p15:guide id="2" orient="horz" pos="2808">
          <p15:clr>
            <a:srgbClr val="FBAE40"/>
          </p15:clr>
        </p15:guide>
      </p15:sldGuideLst>
    </p:ext>
  </p:extLst>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Intercalaire 3 - sans image - texte blanc">
    <p:bg bwMode="ltGray">
      <p:bgPr>
        <a:solidFill>
          <a:schemeClr val="accent1"/>
        </a:solidFill>
        <a:effectLst/>
      </p:bgPr>
    </p:bg>
    <p:spTree>
      <p:nvGrpSpPr>
        <p:cNvPr id="1" name=""/>
        <p:cNvGrpSpPr/>
        <p:nvPr/>
      </p:nvGrpSpPr>
      <p:grpSpPr>
        <a:xfrm>
          <a:off x="0" y="0"/>
          <a:ext cx="0" cy="0"/>
          <a:chOff x="0" y="0"/>
          <a:chExt cx="0" cy="0"/>
        </a:xfrm>
      </p:grpSpPr>
      <p:sp>
        <p:nvSpPr>
          <p:cNvPr id="9" name="Espace réservé du pied de page 4" hidden="1">
            <a:extLst>
              <a:ext uri="{FF2B5EF4-FFF2-40B4-BE49-F238E27FC236}">
                <a16:creationId xmlns="" xmlns:a16="http://schemas.microsoft.com/office/drawing/2014/main" id="{65A539F8-1B14-41F7-8B28-8EF84A836824}"/>
              </a:ext>
            </a:extLst>
          </p:cNvPr>
          <p:cNvSpPr>
            <a:spLocks noGrp="1"/>
          </p:cNvSpPr>
          <p:nvPr>
            <p:ph type="ftr" sz="quarter" idx="11"/>
          </p:nvPr>
        </p:nvSpPr>
        <p:spPr>
          <a:xfrm>
            <a:off x="685802" y="6356351"/>
            <a:ext cx="1648769" cy="365125"/>
          </a:xfrm>
          <a:prstGeom prst="rect">
            <a:avLst/>
          </a:prstGeom>
        </p:spPr>
        <p:txBody>
          <a:bodyPr lIns="0" tIns="0" rIns="0" bIns="0" anchor="t"/>
          <a:lstStyle>
            <a:lvl1pPr algn="l">
              <a:defRPr sz="750">
                <a:solidFill>
                  <a:schemeClr val="bg1"/>
                </a:solidFill>
                <a:latin typeface="Arial" panose="020B0604020202020204" pitchFamily="34" charset="0"/>
                <a:cs typeface="Arial" panose="020B0604020202020204" pitchFamily="34" charset="0"/>
              </a:defRPr>
            </a:lvl1pPr>
          </a:lstStyle>
          <a:p>
            <a:pPr defTabSz="685800"/>
            <a:r>
              <a:rPr lang="fr-CA" smtClean="0">
                <a:solidFill>
                  <a:prstClr val="white"/>
                </a:solidFill>
              </a:rPr>
              <a:t>Université de Montréal</a:t>
            </a:r>
            <a:endParaRPr lang="fr-CA">
              <a:solidFill>
                <a:prstClr val="white"/>
              </a:solidFill>
            </a:endParaRPr>
          </a:p>
        </p:txBody>
      </p:sp>
    </p:spTree>
    <p:extLst>
      <p:ext uri="{BB962C8B-B14F-4D97-AF65-F5344CB8AC3E}">
        <p14:creationId xmlns:p14="http://schemas.microsoft.com/office/powerpoint/2010/main" val="1755217838"/>
      </p:ext>
    </p:extLst>
  </p:cSld>
  <p:clrMapOvr>
    <a:masterClrMapping/>
  </p:clrMapOvr>
  <p:extLst>
    <p:ext uri="{DCECCB84-F9BA-43D5-87BE-67443E8EF086}">
      <p15:sldGuideLst xmlns:p15="http://schemas.microsoft.com/office/powerpoint/2012/main">
        <p15:guide id="1" pos="2898">
          <p15:clr>
            <a:srgbClr val="FBAE40"/>
          </p15:clr>
        </p15:guide>
        <p15:guide id="2" orient="horz" pos="2808">
          <p15:clr>
            <a:srgbClr val="FBAE40"/>
          </p15:clr>
        </p15:guide>
      </p15:sldGuideLst>
    </p:ext>
  </p:extLst>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Ouverture ou cloture - 01">
    <p:bg bwMode="ltGray">
      <p:bgRef idx="1001">
        <a:schemeClr val="bg1"/>
      </p:bgRef>
    </p:bg>
    <p:spTree>
      <p:nvGrpSpPr>
        <p:cNvPr id="1" name=""/>
        <p:cNvGrpSpPr/>
        <p:nvPr/>
      </p:nvGrpSpPr>
      <p:grpSpPr>
        <a:xfrm>
          <a:off x="0" y="0"/>
          <a:ext cx="0" cy="0"/>
          <a:chOff x="0" y="0"/>
          <a:chExt cx="0" cy="0"/>
        </a:xfrm>
      </p:grpSpPr>
      <p:sp>
        <p:nvSpPr>
          <p:cNvPr id="9" name="Rectangle 8">
            <a:extLst>
              <a:ext uri="{FF2B5EF4-FFF2-40B4-BE49-F238E27FC236}">
                <a16:creationId xmlns="" xmlns:a16="http://schemas.microsoft.com/office/drawing/2014/main" id="{AC7A8D10-7829-46F2-B915-6822A050FFE8}"/>
              </a:ext>
            </a:extLst>
          </p:cNvPr>
          <p:cNvSpPr/>
          <p:nvPr userDrawn="1"/>
        </p:nvSpPr>
        <p:spPr>
          <a:xfrm>
            <a:off x="-1217" y="1"/>
            <a:ext cx="2571053" cy="342353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fr-CA" sz="1013">
              <a:solidFill>
                <a:prstClr val="white"/>
              </a:solidFill>
            </a:endParaRPr>
          </a:p>
        </p:txBody>
      </p:sp>
      <p:sp>
        <p:nvSpPr>
          <p:cNvPr id="15" name="Carré-couleur accent">
            <a:extLst>
              <a:ext uri="{FF2B5EF4-FFF2-40B4-BE49-F238E27FC236}">
                <a16:creationId xmlns="" xmlns:a16="http://schemas.microsoft.com/office/drawing/2014/main" id="{49F7DBB7-DBA1-674F-A3C7-6EBBD016D22B}"/>
              </a:ext>
            </a:extLst>
          </p:cNvPr>
          <p:cNvSpPr/>
          <p:nvPr userDrawn="1"/>
        </p:nvSpPr>
        <p:spPr>
          <a:xfrm>
            <a:off x="-1217" y="7204"/>
            <a:ext cx="1957118" cy="2615616"/>
          </a:xfrm>
          <a:prstGeom prst="rect">
            <a:avLst/>
          </a:prstGeom>
          <a:solidFill>
            <a:srgbClr val="0057AC"/>
          </a:solidFill>
          <a:ln w="12700" cap="flat" cmpd="sng" algn="ctr">
            <a:noFill/>
            <a:prstDash val="solid"/>
            <a:miter lim="800000"/>
          </a:ln>
          <a:effectLst/>
        </p:spPr>
        <p:txBody>
          <a:bodyPr rtlCol="0" anchor="ctr"/>
          <a:lstStyle/>
          <a:p>
            <a:pPr algn="ctr">
              <a:defRPr/>
            </a:pPr>
            <a:endParaRPr lang="fr-CA" sz="1800" kern="0">
              <a:solidFill>
                <a:prstClr val="white"/>
              </a:solidFill>
            </a:endParaRPr>
          </a:p>
        </p:txBody>
      </p:sp>
      <p:pic>
        <p:nvPicPr>
          <p:cNvPr id="16" name="Image 15">
            <a:extLst>
              <a:ext uri="{FF2B5EF4-FFF2-40B4-BE49-F238E27FC236}">
                <a16:creationId xmlns="" xmlns:a16="http://schemas.microsoft.com/office/drawing/2014/main" id="{235A3CCF-2DD0-E44D-BD32-5B4DD8DB8BB3}"/>
              </a:ext>
            </a:extLst>
          </p:cNvPr>
          <p:cNvPicPr>
            <a:picLocks noChangeAspect="1"/>
          </p:cNvPicPr>
          <p:nvPr userDrawn="1"/>
        </p:nvPicPr>
        <p:blipFill>
          <a:blip r:embed="rId2"/>
          <a:stretch>
            <a:fillRect/>
          </a:stretch>
        </p:blipFill>
        <p:spPr>
          <a:xfrm>
            <a:off x="103638" y="850185"/>
            <a:ext cx="1737516" cy="946128"/>
          </a:xfrm>
          <a:prstGeom prst="rect">
            <a:avLst/>
          </a:prstGeom>
        </p:spPr>
      </p:pic>
      <p:sp>
        <p:nvSpPr>
          <p:cNvPr id="18" name="Content Placeholder 3">
            <a:extLst>
              <a:ext uri="{FF2B5EF4-FFF2-40B4-BE49-F238E27FC236}">
                <a16:creationId xmlns="" xmlns:a16="http://schemas.microsoft.com/office/drawing/2014/main" id="{4B2E6E38-1D10-0A46-9BDF-9FB2BA720142}"/>
              </a:ext>
            </a:extLst>
          </p:cNvPr>
          <p:cNvSpPr>
            <a:spLocks noGrp="1"/>
          </p:cNvSpPr>
          <p:nvPr>
            <p:ph sz="half" idx="10" hasCustomPrompt="1"/>
          </p:nvPr>
        </p:nvSpPr>
        <p:spPr>
          <a:xfrm>
            <a:off x="334153" y="4473388"/>
            <a:ext cx="3900177" cy="2062104"/>
          </a:xfrm>
          <a:prstGeom prst="rect">
            <a:avLst/>
          </a:prstGeom>
        </p:spPr>
        <p:txBody>
          <a:bodyPr>
            <a:normAutofit/>
          </a:bodyPr>
          <a:lstStyle>
            <a:lvl1pPr marL="0" indent="0">
              <a:lnSpc>
                <a:spcPct val="90000"/>
              </a:lnSpc>
              <a:buNone/>
              <a:defRPr sz="2400" b="0">
                <a:solidFill>
                  <a:schemeClr val="bg1"/>
                </a:solidFill>
                <a:latin typeface="Arial" panose="020B0604020202020204" pitchFamily="34" charset="0"/>
                <a:cs typeface="Arial" panose="020B0604020202020204" pitchFamily="34" charset="0"/>
              </a:defRPr>
            </a:lvl1pPr>
          </a:lstStyle>
          <a:p>
            <a:r>
              <a:rPr lang="fr-CA" dirty="0"/>
              <a:t>Titre de la </a:t>
            </a:r>
            <a:br>
              <a:rPr lang="fr-CA" dirty="0"/>
            </a:br>
            <a:r>
              <a:rPr lang="fr-CA" dirty="0"/>
              <a:t>présentation </a:t>
            </a:r>
            <a:br>
              <a:rPr lang="fr-CA" dirty="0"/>
            </a:br>
            <a:r>
              <a:rPr lang="fr-CA" dirty="0"/>
              <a:t>sur 3 lignes</a:t>
            </a:r>
          </a:p>
        </p:txBody>
      </p:sp>
      <p:sp>
        <p:nvSpPr>
          <p:cNvPr id="19" name="Content Placeholder 3">
            <a:extLst>
              <a:ext uri="{FF2B5EF4-FFF2-40B4-BE49-F238E27FC236}">
                <a16:creationId xmlns="" xmlns:a16="http://schemas.microsoft.com/office/drawing/2014/main" id="{22F12807-8935-934D-BDCD-A1C10344EB52}"/>
              </a:ext>
            </a:extLst>
          </p:cNvPr>
          <p:cNvSpPr>
            <a:spLocks noGrp="1"/>
          </p:cNvSpPr>
          <p:nvPr>
            <p:ph sz="half" idx="2" hasCustomPrompt="1"/>
          </p:nvPr>
        </p:nvSpPr>
        <p:spPr>
          <a:xfrm>
            <a:off x="4909672" y="5145606"/>
            <a:ext cx="3900177" cy="1261501"/>
          </a:xfrm>
          <a:prstGeom prst="rect">
            <a:avLst/>
          </a:prstGeom>
        </p:spPr>
        <p:txBody>
          <a:bodyPr>
            <a:normAutofit/>
          </a:bodyPr>
          <a:lstStyle>
            <a:lvl1pPr marL="0" indent="0">
              <a:buNone/>
              <a:defRPr sz="1600" b="0">
                <a:solidFill>
                  <a:schemeClr val="bg1"/>
                </a:solidFill>
                <a:latin typeface="Arial" panose="020B0604020202020204" pitchFamily="34" charset="0"/>
                <a:cs typeface="Arial" panose="020B0604020202020204" pitchFamily="34" charset="0"/>
              </a:defRPr>
            </a:lvl1pPr>
          </a:lstStyle>
          <a:p>
            <a:r>
              <a:rPr lang="fr-CA" dirty="0"/>
              <a:t>Prénom et nom</a:t>
            </a:r>
            <a:br>
              <a:rPr lang="fr-CA" dirty="0"/>
            </a:br>
            <a:r>
              <a:rPr lang="fr-CA" dirty="0"/>
              <a:t>Présentation</a:t>
            </a:r>
          </a:p>
          <a:p>
            <a:r>
              <a:rPr lang="fr-CA" dirty="0"/>
              <a:t>Date</a:t>
            </a:r>
          </a:p>
          <a:p>
            <a:pPr lvl="0"/>
            <a:endParaRPr lang="en-US" dirty="0"/>
          </a:p>
        </p:txBody>
      </p:sp>
    </p:spTree>
    <p:extLst>
      <p:ext uri="{BB962C8B-B14F-4D97-AF65-F5344CB8AC3E}">
        <p14:creationId xmlns:p14="http://schemas.microsoft.com/office/powerpoint/2010/main" val="4122886963"/>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orient="horz" pos="2808">
          <p15:clr>
            <a:srgbClr val="FBAE40"/>
          </p15:clr>
        </p15:guide>
      </p15:sldGuideLst>
    </p:ext>
  </p:extLst>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Ouverture ou cloture - 03">
    <p:bg bwMode="ltGray">
      <p:bgRef idx="1001">
        <a:schemeClr val="bg1"/>
      </p:bgRef>
    </p:bg>
    <p:spTree>
      <p:nvGrpSpPr>
        <p:cNvPr id="1" name=""/>
        <p:cNvGrpSpPr/>
        <p:nvPr/>
      </p:nvGrpSpPr>
      <p:grpSpPr>
        <a:xfrm>
          <a:off x="0" y="0"/>
          <a:ext cx="0" cy="0"/>
          <a:chOff x="0" y="0"/>
          <a:chExt cx="0" cy="0"/>
        </a:xfrm>
      </p:grpSpPr>
      <p:sp>
        <p:nvSpPr>
          <p:cNvPr id="17" name="Rectangle 16">
            <a:extLst>
              <a:ext uri="{FF2B5EF4-FFF2-40B4-BE49-F238E27FC236}">
                <a16:creationId xmlns="" xmlns:a16="http://schemas.microsoft.com/office/drawing/2014/main" id="{C0B934A5-DAF3-9E40-9D75-22DED1EC4EE2}"/>
              </a:ext>
            </a:extLst>
          </p:cNvPr>
          <p:cNvSpPr/>
          <p:nvPr userDrawn="1"/>
        </p:nvSpPr>
        <p:spPr>
          <a:xfrm flipH="1">
            <a:off x="4507072" y="0"/>
            <a:ext cx="4636928" cy="6858000"/>
          </a:xfrm>
          <a:prstGeom prst="rect">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685800"/>
            <a:endParaRPr lang="fr-CA" sz="1013">
              <a:solidFill>
                <a:prstClr val="white"/>
              </a:solidFill>
            </a:endParaRPr>
          </a:p>
        </p:txBody>
      </p:sp>
      <p:sp>
        <p:nvSpPr>
          <p:cNvPr id="13" name="Content Placeholder 3">
            <a:extLst>
              <a:ext uri="{FF2B5EF4-FFF2-40B4-BE49-F238E27FC236}">
                <a16:creationId xmlns="" xmlns:a16="http://schemas.microsoft.com/office/drawing/2014/main" id="{8546E91F-EDF9-554A-8719-2E93D9BFC86B}"/>
              </a:ext>
            </a:extLst>
          </p:cNvPr>
          <p:cNvSpPr>
            <a:spLocks noGrp="1"/>
          </p:cNvSpPr>
          <p:nvPr>
            <p:ph sz="half" idx="10" hasCustomPrompt="1"/>
          </p:nvPr>
        </p:nvSpPr>
        <p:spPr>
          <a:xfrm>
            <a:off x="4909672" y="561369"/>
            <a:ext cx="3900177" cy="2062104"/>
          </a:xfrm>
          <a:prstGeom prst="rect">
            <a:avLst/>
          </a:prstGeom>
        </p:spPr>
        <p:txBody>
          <a:bodyPr>
            <a:normAutofit/>
          </a:bodyPr>
          <a:lstStyle>
            <a:lvl1pPr marL="0" indent="0">
              <a:lnSpc>
                <a:spcPct val="80000"/>
              </a:lnSpc>
              <a:buNone/>
              <a:defRPr sz="2800" b="0">
                <a:solidFill>
                  <a:schemeClr val="bg1"/>
                </a:solidFill>
                <a:latin typeface="Arial" panose="020B0604020202020204" pitchFamily="34" charset="0"/>
                <a:cs typeface="Arial" panose="020B0604020202020204" pitchFamily="34" charset="0"/>
              </a:defRPr>
            </a:lvl1pPr>
          </a:lstStyle>
          <a:p>
            <a:r>
              <a:rPr lang="fr-CA" dirty="0"/>
              <a:t>Titre de la </a:t>
            </a:r>
            <a:br>
              <a:rPr lang="fr-CA" dirty="0"/>
            </a:br>
            <a:r>
              <a:rPr lang="fr-CA" dirty="0"/>
              <a:t>présentation </a:t>
            </a:r>
            <a:br>
              <a:rPr lang="fr-CA" dirty="0"/>
            </a:br>
            <a:r>
              <a:rPr lang="fr-CA" dirty="0"/>
              <a:t>sur 3 lignes</a:t>
            </a:r>
            <a:endParaRPr lang="en-US" dirty="0"/>
          </a:p>
        </p:txBody>
      </p:sp>
      <p:sp>
        <p:nvSpPr>
          <p:cNvPr id="14" name="Content Placeholder 3">
            <a:extLst>
              <a:ext uri="{FF2B5EF4-FFF2-40B4-BE49-F238E27FC236}">
                <a16:creationId xmlns="" xmlns:a16="http://schemas.microsoft.com/office/drawing/2014/main" id="{90380F61-B3D3-1843-AC33-15B3B38EB21D}"/>
              </a:ext>
            </a:extLst>
          </p:cNvPr>
          <p:cNvSpPr>
            <a:spLocks noGrp="1"/>
          </p:cNvSpPr>
          <p:nvPr>
            <p:ph sz="half" idx="2" hasCustomPrompt="1"/>
          </p:nvPr>
        </p:nvSpPr>
        <p:spPr>
          <a:xfrm>
            <a:off x="4909672" y="4758198"/>
            <a:ext cx="3900177" cy="1261501"/>
          </a:xfrm>
          <a:prstGeom prst="rect">
            <a:avLst/>
          </a:prstGeom>
        </p:spPr>
        <p:txBody>
          <a:bodyPr>
            <a:normAutofit/>
          </a:bodyPr>
          <a:lstStyle>
            <a:lvl1pPr marL="0" indent="0">
              <a:buNone/>
              <a:defRPr sz="1600" b="0">
                <a:solidFill>
                  <a:schemeClr val="bg1"/>
                </a:solidFill>
                <a:latin typeface="Arial" panose="020B0604020202020204" pitchFamily="34" charset="0"/>
                <a:cs typeface="Arial" panose="020B0604020202020204" pitchFamily="34" charset="0"/>
              </a:defRPr>
            </a:lvl1pPr>
          </a:lstStyle>
          <a:p>
            <a:r>
              <a:rPr lang="fr-CA" dirty="0"/>
              <a:t>Prénom et nom</a:t>
            </a:r>
            <a:br>
              <a:rPr lang="fr-CA" dirty="0"/>
            </a:br>
            <a:r>
              <a:rPr lang="fr-CA" dirty="0"/>
              <a:t>Fonction</a:t>
            </a:r>
          </a:p>
          <a:p>
            <a:r>
              <a:rPr lang="fr-CA" dirty="0"/>
              <a:t>Date</a:t>
            </a:r>
          </a:p>
          <a:p>
            <a:pPr lvl="0"/>
            <a:endParaRPr lang="en-US" dirty="0"/>
          </a:p>
        </p:txBody>
      </p:sp>
      <p:sp>
        <p:nvSpPr>
          <p:cNvPr id="16" name="Content Placeholder 3">
            <a:extLst>
              <a:ext uri="{FF2B5EF4-FFF2-40B4-BE49-F238E27FC236}">
                <a16:creationId xmlns="" xmlns:a16="http://schemas.microsoft.com/office/drawing/2014/main" id="{F5C30D7C-DE1C-DC48-9A2E-0EB6B0CAC0EA}"/>
              </a:ext>
            </a:extLst>
          </p:cNvPr>
          <p:cNvSpPr>
            <a:spLocks noGrp="1"/>
          </p:cNvSpPr>
          <p:nvPr>
            <p:ph sz="half" idx="11" hasCustomPrompt="1"/>
          </p:nvPr>
        </p:nvSpPr>
        <p:spPr>
          <a:xfrm>
            <a:off x="4909672" y="2839100"/>
            <a:ext cx="3900177" cy="1261501"/>
          </a:xfrm>
          <a:prstGeom prst="rect">
            <a:avLst/>
          </a:prstGeom>
        </p:spPr>
        <p:txBody>
          <a:bodyPr>
            <a:normAutofit/>
          </a:bodyPr>
          <a:lstStyle>
            <a:lvl1pPr marL="0" indent="0">
              <a:buNone/>
              <a:defRPr sz="1800" b="0">
                <a:solidFill>
                  <a:schemeClr val="bg1"/>
                </a:solidFill>
                <a:latin typeface="Arial" panose="020B0604020202020204" pitchFamily="34" charset="0"/>
                <a:cs typeface="Arial" panose="020B0604020202020204" pitchFamily="34" charset="0"/>
              </a:defRPr>
            </a:lvl1pPr>
          </a:lstStyle>
          <a:p>
            <a:r>
              <a:rPr lang="fr-CA" dirty="0"/>
              <a:t>Sous-titre de la présentation</a:t>
            </a:r>
          </a:p>
          <a:p>
            <a:pPr lvl="0"/>
            <a:endParaRPr lang="en-US" dirty="0"/>
          </a:p>
        </p:txBody>
      </p:sp>
      <p:sp>
        <p:nvSpPr>
          <p:cNvPr id="19" name="Espace réservé pour une image  11">
            <a:extLst>
              <a:ext uri="{FF2B5EF4-FFF2-40B4-BE49-F238E27FC236}">
                <a16:creationId xmlns="" xmlns:a16="http://schemas.microsoft.com/office/drawing/2014/main" id="{82EEB57C-A0A4-164F-BF2D-4CB5DE61B203}"/>
              </a:ext>
            </a:extLst>
          </p:cNvPr>
          <p:cNvSpPr>
            <a:spLocks noGrp="1" noChangeAspect="1"/>
          </p:cNvSpPr>
          <p:nvPr>
            <p:ph type="pic" sz="quarter" idx="12"/>
          </p:nvPr>
        </p:nvSpPr>
        <p:spPr>
          <a:xfrm>
            <a:off x="-1" y="2"/>
            <a:ext cx="4511763" cy="6857999"/>
          </a:xfrm>
          <a:prstGeom prst="rect">
            <a:avLst/>
          </a:prstGeom>
          <a:solidFill>
            <a:schemeClr val="bg1"/>
          </a:solidFill>
        </p:spPr>
        <p:txBody>
          <a:bodyPr anchor="t">
            <a:normAutofit/>
          </a:bodyPr>
          <a:lstStyle>
            <a:lvl1pPr marL="0" indent="0" algn="l">
              <a:buFontTx/>
              <a:buNone/>
              <a:defRPr sz="1350"/>
            </a:lvl1pPr>
          </a:lstStyle>
          <a:p>
            <a:r>
              <a:rPr lang="fr-FR" dirty="0"/>
              <a:t>Cliquez sur l'icône pour ajouter une image</a:t>
            </a:r>
            <a:endParaRPr lang="fr-CA" dirty="0"/>
          </a:p>
        </p:txBody>
      </p:sp>
    </p:spTree>
    <p:extLst>
      <p:ext uri="{BB962C8B-B14F-4D97-AF65-F5344CB8AC3E}">
        <p14:creationId xmlns:p14="http://schemas.microsoft.com/office/powerpoint/2010/main" val="272751158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orient="horz" pos="2808">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Content Placeholder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p:txBody>
          <a:bodyPr/>
          <a:lstStyle/>
          <a:p>
            <a:fld id="{943748B0-589D-4F66-99F8-F1F36C54E7CA}" type="datetimeFigureOut">
              <a:rPr lang="fr-CA" smtClean="0"/>
              <a:t>2022-10-19</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AE1F2CBD-F38C-4F75-B12C-B2314910E8F3}" type="slidenum">
              <a:rPr lang="fr-CA" smtClean="0"/>
              <a:t>‹N°›</a:t>
            </a:fld>
            <a:endParaRPr lang="fr-CA"/>
          </a:p>
        </p:txBody>
      </p:sp>
    </p:spTree>
    <p:extLst>
      <p:ext uri="{BB962C8B-B14F-4D97-AF65-F5344CB8AC3E}">
        <p14:creationId xmlns:p14="http://schemas.microsoft.com/office/powerpoint/2010/main" val="2002665111"/>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p:cSld name="Titre de présentation - avec image - 01">
    <p:bg bwMode="ltGray">
      <p:bgPr>
        <a:solidFill>
          <a:schemeClr val="accent1"/>
        </a:solidFill>
        <a:effectLst/>
      </p:bgPr>
    </p:bg>
    <p:spTree>
      <p:nvGrpSpPr>
        <p:cNvPr id="1" name=""/>
        <p:cNvGrpSpPr/>
        <p:nvPr/>
      </p:nvGrpSpPr>
      <p:grpSpPr>
        <a:xfrm>
          <a:off x="0" y="0"/>
          <a:ext cx="0" cy="0"/>
          <a:chOff x="0" y="0"/>
          <a:chExt cx="0" cy="0"/>
        </a:xfrm>
      </p:grpSpPr>
      <p:sp>
        <p:nvSpPr>
          <p:cNvPr id="19" name="Espace réservé du texte 18">
            <a:extLst>
              <a:ext uri="{FF2B5EF4-FFF2-40B4-BE49-F238E27FC236}">
                <a16:creationId xmlns="" xmlns:a16="http://schemas.microsoft.com/office/drawing/2014/main" id="{736C25CD-C8F2-4E89-BB5D-B8D8DB3D2353}"/>
              </a:ext>
            </a:extLst>
          </p:cNvPr>
          <p:cNvSpPr>
            <a:spLocks noGrp="1"/>
          </p:cNvSpPr>
          <p:nvPr>
            <p:ph type="body" sz="quarter" idx="11" hasCustomPrompt="1"/>
          </p:nvPr>
        </p:nvSpPr>
        <p:spPr>
          <a:xfrm>
            <a:off x="5143501" y="4893559"/>
            <a:ext cx="3634297" cy="1106487"/>
          </a:xfrm>
          <a:prstGeom prst="rect">
            <a:avLst/>
          </a:prstGeom>
        </p:spPr>
        <p:txBody>
          <a:bodyPr lIns="0" tIns="118872" rIns="0" bIns="0" anchor="b" anchorCtr="0">
            <a:noAutofit/>
          </a:bodyPr>
          <a:lstStyle>
            <a:lvl1pPr marL="0" indent="0">
              <a:spcBef>
                <a:spcPts val="450"/>
              </a:spcBef>
              <a:buFontTx/>
              <a:buNone/>
              <a:defRPr sz="900">
                <a:solidFill>
                  <a:schemeClr val="bg1"/>
                </a:solidFill>
                <a:latin typeface="Arial" panose="020B0604020202020204" pitchFamily="34" charset="0"/>
                <a:cs typeface="Arial" panose="020B0604020202020204" pitchFamily="34" charset="0"/>
              </a:defRPr>
            </a:lvl1pPr>
            <a:lvl2pPr marL="342900" indent="0">
              <a:buFontTx/>
              <a:buNone/>
              <a:defRPr>
                <a:solidFill>
                  <a:srgbClr val="FF0000"/>
                </a:solidFill>
                <a:latin typeface="Times New Roman" panose="02020603050405020304" pitchFamily="18" charset="0"/>
                <a:cs typeface="Times New Roman" panose="02020603050405020304" pitchFamily="18" charset="0"/>
              </a:defRPr>
            </a:lvl2pPr>
            <a:lvl3pPr marL="685800" indent="0">
              <a:buFontTx/>
              <a:buNone/>
              <a:defRPr>
                <a:solidFill>
                  <a:srgbClr val="FF0000"/>
                </a:solidFill>
                <a:latin typeface="Times New Roman" panose="02020603050405020304" pitchFamily="18" charset="0"/>
                <a:cs typeface="Times New Roman" panose="02020603050405020304" pitchFamily="18" charset="0"/>
              </a:defRPr>
            </a:lvl3pPr>
            <a:lvl4pPr marL="1028700" indent="0">
              <a:buFontTx/>
              <a:buNone/>
              <a:defRPr>
                <a:solidFill>
                  <a:srgbClr val="FF0000"/>
                </a:solidFill>
                <a:latin typeface="Times New Roman" panose="02020603050405020304" pitchFamily="18" charset="0"/>
                <a:cs typeface="Times New Roman" panose="02020603050405020304" pitchFamily="18" charset="0"/>
              </a:defRPr>
            </a:lvl4pPr>
            <a:lvl5pPr marL="1371600" indent="0">
              <a:buFontTx/>
              <a:buNone/>
              <a:defRPr>
                <a:solidFill>
                  <a:srgbClr val="FF0000"/>
                </a:solidFill>
                <a:latin typeface="Times New Roman" panose="02020603050405020304" pitchFamily="18" charset="0"/>
                <a:cs typeface="Times New Roman" panose="02020603050405020304" pitchFamily="18" charset="0"/>
              </a:defRPr>
            </a:lvl5pPr>
          </a:lstStyle>
          <a:p>
            <a:pPr lvl="0"/>
            <a:r>
              <a:rPr lang="fr-FR" dirty="0"/>
              <a:t>Cliquez pour modifier les styles du texte du masque</a:t>
            </a:r>
          </a:p>
        </p:txBody>
      </p:sp>
      <p:sp>
        <p:nvSpPr>
          <p:cNvPr id="3" name="Sous-titre 2">
            <a:extLst>
              <a:ext uri="{FF2B5EF4-FFF2-40B4-BE49-F238E27FC236}">
                <a16:creationId xmlns="" xmlns:a16="http://schemas.microsoft.com/office/drawing/2014/main" id="{1A09BF7F-9F4A-4208-B751-2066E34B525F}"/>
              </a:ext>
            </a:extLst>
          </p:cNvPr>
          <p:cNvSpPr>
            <a:spLocks noGrp="1"/>
          </p:cNvSpPr>
          <p:nvPr>
            <p:ph type="subTitle" idx="1"/>
          </p:nvPr>
        </p:nvSpPr>
        <p:spPr>
          <a:xfrm>
            <a:off x="5143501" y="2971800"/>
            <a:ext cx="3634741" cy="1768643"/>
          </a:xfrm>
          <a:prstGeom prst="rect">
            <a:avLst/>
          </a:prstGeom>
        </p:spPr>
        <p:txBody>
          <a:bodyPr lIns="0" tIns="118872" rIns="0" bIns="0">
            <a:normAutofit/>
          </a:bodyPr>
          <a:lstStyle>
            <a:lvl1pPr marL="0" indent="0" algn="l">
              <a:spcBef>
                <a:spcPts val="450"/>
              </a:spcBef>
              <a:buNone/>
              <a:defRPr sz="1600">
                <a:solidFill>
                  <a:schemeClr val="bg1"/>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dirty="0"/>
              <a:t>Modifiez le style des sous-titres du masque</a:t>
            </a:r>
            <a:endParaRPr lang="fr-CA" dirty="0"/>
          </a:p>
        </p:txBody>
      </p:sp>
      <p:sp>
        <p:nvSpPr>
          <p:cNvPr id="2" name="Titre 1">
            <a:extLst>
              <a:ext uri="{FF2B5EF4-FFF2-40B4-BE49-F238E27FC236}">
                <a16:creationId xmlns="" xmlns:a16="http://schemas.microsoft.com/office/drawing/2014/main" id="{7ED391B7-CCE6-4540-A0C5-16C581737E89}"/>
              </a:ext>
            </a:extLst>
          </p:cNvPr>
          <p:cNvSpPr>
            <a:spLocks noGrp="1"/>
          </p:cNvSpPr>
          <p:nvPr>
            <p:ph type="ctrTitle"/>
          </p:nvPr>
        </p:nvSpPr>
        <p:spPr>
          <a:xfrm>
            <a:off x="5143501" y="685801"/>
            <a:ext cx="3634741" cy="2132884"/>
          </a:xfrm>
          <a:prstGeom prst="rect">
            <a:avLst/>
          </a:prstGeom>
        </p:spPr>
        <p:txBody>
          <a:bodyPr lIns="0" tIns="0" rIns="0" bIns="0" anchor="b">
            <a:normAutofit/>
          </a:bodyPr>
          <a:lstStyle>
            <a:lvl1pPr algn="l">
              <a:defRPr sz="2800">
                <a:solidFill>
                  <a:schemeClr val="bg1"/>
                </a:solidFill>
                <a:latin typeface="Arial" panose="020B0604020202020204" pitchFamily="34" charset="0"/>
                <a:cs typeface="Arial" panose="020B0604020202020204" pitchFamily="34" charset="0"/>
              </a:defRPr>
            </a:lvl1pPr>
          </a:lstStyle>
          <a:p>
            <a:r>
              <a:rPr lang="fr-FR" dirty="0"/>
              <a:t>Modifiez le style du titre</a:t>
            </a:r>
            <a:endParaRPr lang="fr-CA" dirty="0"/>
          </a:p>
        </p:txBody>
      </p:sp>
      <p:pic>
        <p:nvPicPr>
          <p:cNvPr id="17" name="Image-umontreal" hidden="1">
            <a:extLst>
              <a:ext uri="{FF2B5EF4-FFF2-40B4-BE49-F238E27FC236}">
                <a16:creationId xmlns="" xmlns:a16="http://schemas.microsoft.com/office/drawing/2014/main" id="{76FBD988-D861-4D8E-A2FD-72BD3ED607BC}"/>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015384" y="6022590"/>
            <a:ext cx="4029827" cy="985069"/>
          </a:xfrm>
          <a:prstGeom prst="rect">
            <a:avLst/>
          </a:prstGeom>
        </p:spPr>
      </p:pic>
      <p:sp>
        <p:nvSpPr>
          <p:cNvPr id="12" name="Espace réservé pour une image  11">
            <a:extLst>
              <a:ext uri="{FF2B5EF4-FFF2-40B4-BE49-F238E27FC236}">
                <a16:creationId xmlns="" xmlns:a16="http://schemas.microsoft.com/office/drawing/2014/main" id="{19EE69F6-7C96-469F-B36B-70863BB21C79}"/>
              </a:ext>
            </a:extLst>
          </p:cNvPr>
          <p:cNvSpPr>
            <a:spLocks noGrp="1" noChangeAspect="1"/>
          </p:cNvSpPr>
          <p:nvPr>
            <p:ph type="pic" sz="quarter" idx="10"/>
          </p:nvPr>
        </p:nvSpPr>
        <p:spPr>
          <a:xfrm>
            <a:off x="0" y="2"/>
            <a:ext cx="4457700" cy="5943599"/>
          </a:xfrm>
          <a:prstGeom prst="rect">
            <a:avLst/>
          </a:prstGeom>
          <a:solidFill>
            <a:schemeClr val="bg1"/>
          </a:solidFill>
        </p:spPr>
        <p:txBody>
          <a:bodyPr anchor="t">
            <a:normAutofit/>
          </a:bodyPr>
          <a:lstStyle>
            <a:lvl1pPr marL="0" indent="0" algn="l">
              <a:buFontTx/>
              <a:buNone/>
              <a:defRPr sz="1350"/>
            </a:lvl1pPr>
          </a:lstStyle>
          <a:p>
            <a:r>
              <a:rPr lang="fr-FR" dirty="0"/>
              <a:t>Cliquez sur l'icône pour ajouter une image</a:t>
            </a:r>
            <a:endParaRPr lang="fr-CA" dirty="0"/>
          </a:p>
        </p:txBody>
      </p:sp>
      <p:sp>
        <p:nvSpPr>
          <p:cNvPr id="9" name="Carré-couleur" hidden="1">
            <a:extLst>
              <a:ext uri="{FF2B5EF4-FFF2-40B4-BE49-F238E27FC236}">
                <a16:creationId xmlns="" xmlns:a16="http://schemas.microsoft.com/office/drawing/2014/main" id="{F859E84F-1D85-4121-99DF-923E7A668073}"/>
              </a:ext>
            </a:extLst>
          </p:cNvPr>
          <p:cNvSpPr/>
          <p:nvPr/>
        </p:nvSpPr>
        <p:spPr>
          <a:xfrm>
            <a:off x="0" y="0"/>
            <a:ext cx="2571750" cy="3429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fr-CA" sz="1013">
              <a:solidFill>
                <a:prstClr val="white"/>
              </a:solidFill>
            </a:endParaRPr>
          </a:p>
        </p:txBody>
      </p:sp>
      <p:pic>
        <p:nvPicPr>
          <p:cNvPr id="8" name="Logo-UdeM-Monde" hidden="1">
            <a:extLst>
              <a:ext uri="{FF2B5EF4-FFF2-40B4-BE49-F238E27FC236}">
                <a16:creationId xmlns="" xmlns:a16="http://schemas.microsoft.com/office/drawing/2014/main" id="{262609BC-1EC4-4E92-9286-E0ECE80CC050}"/>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 y="-1"/>
            <a:ext cx="1885951" cy="2514601"/>
          </a:xfrm>
          <a:prstGeom prst="rect">
            <a:avLst/>
          </a:prstGeom>
        </p:spPr>
      </p:pic>
    </p:spTree>
    <p:extLst>
      <p:ext uri="{BB962C8B-B14F-4D97-AF65-F5344CB8AC3E}">
        <p14:creationId xmlns:p14="http://schemas.microsoft.com/office/powerpoint/2010/main" val="2964721363"/>
      </p:ext>
    </p:extLst>
  </p:cSld>
  <p:clrMapOvr>
    <a:masterClrMapping/>
  </p:clrMapOvr>
  <p:extLst>
    <p:ext uri="{DCECCB84-F9BA-43D5-87BE-67443E8EF086}">
      <p15:sldGuideLst xmlns:p15="http://schemas.microsoft.com/office/powerpoint/2012/main">
        <p15:guide id="1" pos="2898">
          <p15:clr>
            <a:srgbClr val="FBAE40"/>
          </p15:clr>
        </p15:guide>
        <p15:guide id="2" orient="horz" pos="2808">
          <p15:clr>
            <a:srgbClr val="FBAE40"/>
          </p15:clr>
        </p15:guide>
      </p15:sldGuideLst>
    </p:ext>
  </p:extLst>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Titre de présentation - avec image - 02">
    <p:bg bwMode="ltGray">
      <p:bgPr>
        <a:solidFill>
          <a:schemeClr val="accent1"/>
        </a:solidFill>
        <a:effectLst/>
      </p:bgPr>
    </p:bg>
    <p:spTree>
      <p:nvGrpSpPr>
        <p:cNvPr id="1" name=""/>
        <p:cNvGrpSpPr/>
        <p:nvPr/>
      </p:nvGrpSpPr>
      <p:grpSpPr>
        <a:xfrm>
          <a:off x="0" y="0"/>
          <a:ext cx="0" cy="0"/>
          <a:chOff x="0" y="0"/>
          <a:chExt cx="0" cy="0"/>
        </a:xfrm>
      </p:grpSpPr>
      <p:sp>
        <p:nvSpPr>
          <p:cNvPr id="12" name="Espace réservé pour une image  11">
            <a:extLst>
              <a:ext uri="{FF2B5EF4-FFF2-40B4-BE49-F238E27FC236}">
                <a16:creationId xmlns="" xmlns:a16="http://schemas.microsoft.com/office/drawing/2014/main" id="{19EE69F6-7C96-469F-B36B-70863BB21C79}"/>
              </a:ext>
            </a:extLst>
          </p:cNvPr>
          <p:cNvSpPr>
            <a:spLocks noGrp="1" noChangeAspect="1"/>
          </p:cNvSpPr>
          <p:nvPr>
            <p:ph type="pic" sz="quarter" idx="10"/>
          </p:nvPr>
        </p:nvSpPr>
        <p:spPr>
          <a:xfrm>
            <a:off x="1" y="0"/>
            <a:ext cx="5143501" cy="6858000"/>
          </a:xfrm>
          <a:prstGeom prst="rect">
            <a:avLst/>
          </a:prstGeom>
          <a:solidFill>
            <a:schemeClr val="bg1"/>
          </a:solidFill>
        </p:spPr>
        <p:txBody>
          <a:bodyPr anchor="t">
            <a:normAutofit/>
          </a:bodyPr>
          <a:lstStyle>
            <a:lvl1pPr marL="0" indent="0" algn="l">
              <a:buFontTx/>
              <a:buNone/>
              <a:defRPr sz="1350"/>
            </a:lvl1pPr>
          </a:lstStyle>
          <a:p>
            <a:r>
              <a:rPr lang="fr-FR"/>
              <a:t>Cliquez sur l'icône pour ajouter une image</a:t>
            </a:r>
            <a:endParaRPr lang="fr-CA" dirty="0"/>
          </a:p>
        </p:txBody>
      </p:sp>
      <p:sp>
        <p:nvSpPr>
          <p:cNvPr id="3" name="Sous-titre 2">
            <a:extLst>
              <a:ext uri="{FF2B5EF4-FFF2-40B4-BE49-F238E27FC236}">
                <a16:creationId xmlns="" xmlns:a16="http://schemas.microsoft.com/office/drawing/2014/main" id="{1A09BF7F-9F4A-4208-B751-2066E34B525F}"/>
              </a:ext>
            </a:extLst>
          </p:cNvPr>
          <p:cNvSpPr>
            <a:spLocks noGrp="1"/>
          </p:cNvSpPr>
          <p:nvPr>
            <p:ph type="subTitle" idx="1"/>
          </p:nvPr>
        </p:nvSpPr>
        <p:spPr>
          <a:xfrm>
            <a:off x="5659631" y="2971800"/>
            <a:ext cx="3118610" cy="1768643"/>
          </a:xfrm>
          <a:prstGeom prst="rect">
            <a:avLst/>
          </a:prstGeom>
        </p:spPr>
        <p:txBody>
          <a:bodyPr lIns="0" tIns="118872" rIns="0" bIns="0">
            <a:normAutofit/>
          </a:bodyPr>
          <a:lstStyle>
            <a:lvl1pPr marL="0" indent="0" algn="l">
              <a:spcBef>
                <a:spcPts val="450"/>
              </a:spcBef>
              <a:buNone/>
              <a:defRPr sz="1400">
                <a:solidFill>
                  <a:schemeClr val="bg1"/>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dirty="0"/>
              <a:t>Modifiez le style des sous-titres du masque</a:t>
            </a:r>
            <a:endParaRPr lang="fr-CA" dirty="0"/>
          </a:p>
        </p:txBody>
      </p:sp>
      <p:sp>
        <p:nvSpPr>
          <p:cNvPr id="2" name="Titre 1">
            <a:extLst>
              <a:ext uri="{FF2B5EF4-FFF2-40B4-BE49-F238E27FC236}">
                <a16:creationId xmlns="" xmlns:a16="http://schemas.microsoft.com/office/drawing/2014/main" id="{7ED391B7-CCE6-4540-A0C5-16C581737E89}"/>
              </a:ext>
            </a:extLst>
          </p:cNvPr>
          <p:cNvSpPr>
            <a:spLocks noGrp="1"/>
          </p:cNvSpPr>
          <p:nvPr>
            <p:ph type="ctrTitle"/>
          </p:nvPr>
        </p:nvSpPr>
        <p:spPr>
          <a:xfrm>
            <a:off x="5659631" y="685801"/>
            <a:ext cx="3118610" cy="2132884"/>
          </a:xfrm>
          <a:prstGeom prst="rect">
            <a:avLst/>
          </a:prstGeom>
        </p:spPr>
        <p:txBody>
          <a:bodyPr lIns="0" tIns="0" rIns="0" bIns="0" anchor="b">
            <a:normAutofit/>
          </a:bodyPr>
          <a:lstStyle>
            <a:lvl1pPr algn="l">
              <a:defRPr sz="2800">
                <a:solidFill>
                  <a:schemeClr val="bg1"/>
                </a:solidFill>
                <a:latin typeface="Arial" panose="020B0604020202020204" pitchFamily="34" charset="0"/>
                <a:cs typeface="Arial" panose="020B0604020202020204" pitchFamily="34" charset="0"/>
              </a:defRPr>
            </a:lvl1pPr>
          </a:lstStyle>
          <a:p>
            <a:r>
              <a:rPr lang="fr-FR" dirty="0"/>
              <a:t>Modifiez le style du titre</a:t>
            </a:r>
            <a:endParaRPr lang="fr-CA" dirty="0"/>
          </a:p>
        </p:txBody>
      </p:sp>
    </p:spTree>
    <p:extLst>
      <p:ext uri="{BB962C8B-B14F-4D97-AF65-F5344CB8AC3E}">
        <p14:creationId xmlns:p14="http://schemas.microsoft.com/office/powerpoint/2010/main" val="409436421"/>
      </p:ext>
    </p:extLst>
  </p:cSld>
  <p:clrMapOvr>
    <a:masterClrMapping/>
  </p:clrMapOvr>
  <p:extLst>
    <p:ext uri="{DCECCB84-F9BA-43D5-87BE-67443E8EF086}">
      <p15:sldGuideLst xmlns:p15="http://schemas.microsoft.com/office/powerpoint/2012/main">
        <p15:guide id="1" pos="2898">
          <p15:clr>
            <a:srgbClr val="FBAE40"/>
          </p15:clr>
        </p15:guide>
        <p15:guide id="2" orient="horz" pos="2808">
          <p15:clr>
            <a:srgbClr val="FBAE40"/>
          </p15:clr>
        </p15:guide>
      </p15:sldGuideLst>
    </p:ext>
  </p:extLst>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Titre de présentation - sans image">
    <p:bg bwMode="ltGray">
      <p:bgPr>
        <a:solidFill>
          <a:schemeClr val="accent1"/>
        </a:solidFill>
        <a:effectLst/>
      </p:bgPr>
    </p:bg>
    <p:spTree>
      <p:nvGrpSpPr>
        <p:cNvPr id="1" name=""/>
        <p:cNvGrpSpPr/>
        <p:nvPr/>
      </p:nvGrpSpPr>
      <p:grpSpPr>
        <a:xfrm>
          <a:off x="0" y="0"/>
          <a:ext cx="0" cy="0"/>
          <a:chOff x="0" y="0"/>
          <a:chExt cx="0" cy="0"/>
        </a:xfrm>
      </p:grpSpPr>
      <p:pic>
        <p:nvPicPr>
          <p:cNvPr id="11" name="Image-LogoUdeM-type" hidden="1">
            <a:extLst>
              <a:ext uri="{FF2B5EF4-FFF2-40B4-BE49-F238E27FC236}">
                <a16:creationId xmlns="" xmlns:a16="http://schemas.microsoft.com/office/drawing/2014/main" id="{5C0550EF-06EE-41E4-98BB-222B8A9F88D3}"/>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4340791" y="1816509"/>
            <a:ext cx="4030394" cy="5373859"/>
          </a:xfrm>
          <a:prstGeom prst="rect">
            <a:avLst/>
          </a:prstGeom>
        </p:spPr>
      </p:pic>
      <p:pic>
        <p:nvPicPr>
          <p:cNvPr id="17" name="Image-umontreal" hidden="1">
            <a:extLst>
              <a:ext uri="{FF2B5EF4-FFF2-40B4-BE49-F238E27FC236}">
                <a16:creationId xmlns="" xmlns:a16="http://schemas.microsoft.com/office/drawing/2014/main" id="{76FBD988-D861-4D8E-A2FD-72BD3ED607BC}"/>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015384" y="6022590"/>
            <a:ext cx="4029827" cy="985069"/>
          </a:xfrm>
          <a:prstGeom prst="rect">
            <a:avLst/>
          </a:prstGeom>
        </p:spPr>
      </p:pic>
      <p:sp>
        <p:nvSpPr>
          <p:cNvPr id="10" name="Espace réservé du texte : date">
            <a:extLst>
              <a:ext uri="{FF2B5EF4-FFF2-40B4-BE49-F238E27FC236}">
                <a16:creationId xmlns="" xmlns:a16="http://schemas.microsoft.com/office/drawing/2014/main" id="{E0B19E6A-58D1-42A7-8AA0-67C31FBA8141}"/>
              </a:ext>
            </a:extLst>
          </p:cNvPr>
          <p:cNvSpPr>
            <a:spLocks noGrp="1"/>
          </p:cNvSpPr>
          <p:nvPr>
            <p:ph type="body" sz="quarter" idx="12" hasCustomPrompt="1"/>
          </p:nvPr>
        </p:nvSpPr>
        <p:spPr>
          <a:xfrm>
            <a:off x="3720512" y="5671934"/>
            <a:ext cx="4828539" cy="689111"/>
          </a:xfrm>
          <a:prstGeom prst="rect">
            <a:avLst/>
          </a:prstGeom>
        </p:spPr>
        <p:txBody>
          <a:bodyPr lIns="0" tIns="0" rIns="0" bIns="0" anchor="b">
            <a:normAutofit/>
          </a:bodyPr>
          <a:lstStyle>
            <a:lvl1pPr marL="0" indent="0" algn="r">
              <a:spcBef>
                <a:spcPts val="0"/>
              </a:spcBef>
              <a:spcAft>
                <a:spcPts val="450"/>
              </a:spcAft>
              <a:buFontTx/>
              <a:buNone/>
              <a:defRPr sz="1050" b="0">
                <a:solidFill>
                  <a:schemeClr val="bg1"/>
                </a:solidFill>
                <a:latin typeface="Arial" panose="020B0604020202020204" pitchFamily="34" charset="0"/>
                <a:cs typeface="Arial" panose="020B0604020202020204" pitchFamily="34" charset="0"/>
              </a:defRPr>
            </a:lvl1pPr>
            <a:lvl2pPr marL="342900" indent="0">
              <a:buFontTx/>
              <a:buNone/>
              <a:defRPr>
                <a:solidFill>
                  <a:srgbClr val="FF0000"/>
                </a:solidFill>
                <a:latin typeface="Times New Roman" panose="02020603050405020304" pitchFamily="18" charset="0"/>
                <a:cs typeface="Times New Roman" panose="02020603050405020304" pitchFamily="18" charset="0"/>
              </a:defRPr>
            </a:lvl2pPr>
            <a:lvl3pPr marL="685800" indent="0">
              <a:buFontTx/>
              <a:buNone/>
              <a:defRPr>
                <a:solidFill>
                  <a:srgbClr val="FF0000"/>
                </a:solidFill>
                <a:latin typeface="Times New Roman" panose="02020603050405020304" pitchFamily="18" charset="0"/>
                <a:cs typeface="Times New Roman" panose="02020603050405020304" pitchFamily="18" charset="0"/>
              </a:defRPr>
            </a:lvl3pPr>
            <a:lvl4pPr marL="1028700" indent="0">
              <a:buFontTx/>
              <a:buNone/>
              <a:defRPr>
                <a:solidFill>
                  <a:srgbClr val="FF0000"/>
                </a:solidFill>
                <a:latin typeface="Times New Roman" panose="02020603050405020304" pitchFamily="18" charset="0"/>
                <a:cs typeface="Times New Roman" panose="02020603050405020304" pitchFamily="18" charset="0"/>
              </a:defRPr>
            </a:lvl4pPr>
            <a:lvl5pPr marL="1371600" indent="0">
              <a:buFontTx/>
              <a:buNone/>
              <a:defRPr>
                <a:solidFill>
                  <a:srgbClr val="FF0000"/>
                </a:solidFill>
                <a:latin typeface="Times New Roman" panose="02020603050405020304" pitchFamily="18" charset="0"/>
                <a:cs typeface="Times New Roman" panose="02020603050405020304" pitchFamily="18" charset="0"/>
              </a:defRPr>
            </a:lvl5pPr>
          </a:lstStyle>
          <a:p>
            <a:pPr lvl="0"/>
            <a:r>
              <a:rPr lang="fr-FR" dirty="0"/>
              <a:t>Cliquez pour modifier les styles du texte du masque</a:t>
            </a:r>
          </a:p>
        </p:txBody>
      </p:sp>
      <p:sp>
        <p:nvSpPr>
          <p:cNvPr id="3" name="Sous-titre 2">
            <a:extLst>
              <a:ext uri="{FF2B5EF4-FFF2-40B4-BE49-F238E27FC236}">
                <a16:creationId xmlns="" xmlns:a16="http://schemas.microsoft.com/office/drawing/2014/main" id="{1A09BF7F-9F4A-4208-B751-2066E34B525F}"/>
              </a:ext>
            </a:extLst>
          </p:cNvPr>
          <p:cNvSpPr>
            <a:spLocks noGrp="1"/>
          </p:cNvSpPr>
          <p:nvPr>
            <p:ph type="subTitle" idx="1"/>
          </p:nvPr>
        </p:nvSpPr>
        <p:spPr>
          <a:xfrm>
            <a:off x="3720512" y="3358165"/>
            <a:ext cx="4828538" cy="1768643"/>
          </a:xfrm>
          <a:prstGeom prst="rect">
            <a:avLst/>
          </a:prstGeom>
        </p:spPr>
        <p:txBody>
          <a:bodyPr lIns="0" tIns="0" rIns="0" bIns="0">
            <a:normAutofit/>
          </a:bodyPr>
          <a:lstStyle>
            <a:lvl1pPr marL="0" indent="0" algn="r">
              <a:buNone/>
              <a:defRPr sz="1650">
                <a:solidFill>
                  <a:schemeClr val="bg1"/>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a:t>Modifiez le style des sous-titres du masque</a:t>
            </a:r>
            <a:endParaRPr lang="fr-CA" dirty="0"/>
          </a:p>
        </p:txBody>
      </p:sp>
      <p:sp>
        <p:nvSpPr>
          <p:cNvPr id="2" name="Titre 1">
            <a:extLst>
              <a:ext uri="{FF2B5EF4-FFF2-40B4-BE49-F238E27FC236}">
                <a16:creationId xmlns="" xmlns:a16="http://schemas.microsoft.com/office/drawing/2014/main" id="{7ED391B7-CCE6-4540-A0C5-16C581737E89}"/>
              </a:ext>
            </a:extLst>
          </p:cNvPr>
          <p:cNvSpPr>
            <a:spLocks noGrp="1"/>
          </p:cNvSpPr>
          <p:nvPr>
            <p:ph type="ctrTitle"/>
          </p:nvPr>
        </p:nvSpPr>
        <p:spPr>
          <a:xfrm>
            <a:off x="3720512" y="901523"/>
            <a:ext cx="4828538" cy="2434107"/>
          </a:xfrm>
          <a:prstGeom prst="rect">
            <a:avLst/>
          </a:prstGeom>
        </p:spPr>
        <p:txBody>
          <a:bodyPr lIns="0" tIns="0" rIns="0" bIns="0" anchor="b">
            <a:normAutofit/>
          </a:bodyPr>
          <a:lstStyle>
            <a:lvl1pPr algn="r">
              <a:defRPr sz="4050">
                <a:solidFill>
                  <a:schemeClr val="bg1"/>
                </a:solidFill>
                <a:latin typeface="Arial" panose="020B0604020202020204" pitchFamily="34" charset="0"/>
                <a:cs typeface="Arial" panose="020B0604020202020204" pitchFamily="34" charset="0"/>
              </a:defRPr>
            </a:lvl1pPr>
          </a:lstStyle>
          <a:p>
            <a:r>
              <a:rPr lang="fr-FR"/>
              <a:t>Modifiez le style du titre</a:t>
            </a:r>
            <a:endParaRPr lang="fr-CA" dirty="0"/>
          </a:p>
        </p:txBody>
      </p:sp>
      <p:sp>
        <p:nvSpPr>
          <p:cNvPr id="13" name="forme - carre couleur - arrie-plan">
            <a:extLst>
              <a:ext uri="{FF2B5EF4-FFF2-40B4-BE49-F238E27FC236}">
                <a16:creationId xmlns="" xmlns:a16="http://schemas.microsoft.com/office/drawing/2014/main" id="{6C4C09A0-3500-45D8-81BB-07F054643904}"/>
              </a:ext>
            </a:extLst>
          </p:cNvPr>
          <p:cNvSpPr>
            <a:spLocks noChangeAspect="1"/>
          </p:cNvSpPr>
          <p:nvPr userDrawn="1"/>
        </p:nvSpPr>
        <p:spPr>
          <a:xfrm>
            <a:off x="1" y="1"/>
            <a:ext cx="3567977" cy="475730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lstStyle/>
          <a:p>
            <a:pPr algn="ctr" defTabSz="685800"/>
            <a:endParaRPr lang="fr-CA" sz="1013">
              <a:solidFill>
                <a:prstClr val="white"/>
              </a:solidFill>
            </a:endParaRPr>
          </a:p>
        </p:txBody>
      </p:sp>
      <p:sp>
        <p:nvSpPr>
          <p:cNvPr id="14" name="Carré-couleur accent">
            <a:extLst>
              <a:ext uri="{FF2B5EF4-FFF2-40B4-BE49-F238E27FC236}">
                <a16:creationId xmlns="" xmlns:a16="http://schemas.microsoft.com/office/drawing/2014/main" id="{6192D5FE-8696-A449-A3DC-BBD1547FBFB5}"/>
              </a:ext>
            </a:extLst>
          </p:cNvPr>
          <p:cNvSpPr/>
          <p:nvPr userDrawn="1"/>
        </p:nvSpPr>
        <p:spPr>
          <a:xfrm>
            <a:off x="-71" y="6"/>
            <a:ext cx="2405668" cy="3207557"/>
          </a:xfrm>
          <a:prstGeom prst="rect">
            <a:avLst/>
          </a:prstGeom>
          <a:solidFill>
            <a:srgbClr val="0B113A"/>
          </a:solidFill>
          <a:ln w="12700" cap="flat" cmpd="sng" algn="ctr">
            <a:noFill/>
            <a:prstDash val="solid"/>
            <a:miter lim="800000"/>
          </a:ln>
          <a:effectLst/>
        </p:spPr>
        <p:txBody>
          <a:bodyPr rtlCol="0" anchor="ctr"/>
          <a:lstStyle/>
          <a:p>
            <a:pPr algn="ctr">
              <a:defRPr/>
            </a:pPr>
            <a:endParaRPr lang="fr-CA" sz="1800" kern="0">
              <a:solidFill>
                <a:prstClr val="white"/>
              </a:solidFill>
            </a:endParaRPr>
          </a:p>
        </p:txBody>
      </p:sp>
      <p:grpSp>
        <p:nvGrpSpPr>
          <p:cNvPr id="4" name="Groupe 3">
            <a:extLst>
              <a:ext uri="{FF2B5EF4-FFF2-40B4-BE49-F238E27FC236}">
                <a16:creationId xmlns="" xmlns:a16="http://schemas.microsoft.com/office/drawing/2014/main" id="{97C0D32D-A960-9642-B2AF-B05E0DF9D808}"/>
              </a:ext>
            </a:extLst>
          </p:cNvPr>
          <p:cNvGrpSpPr/>
          <p:nvPr userDrawn="1"/>
        </p:nvGrpSpPr>
        <p:grpSpPr>
          <a:xfrm>
            <a:off x="-1217" y="7"/>
            <a:ext cx="1197339" cy="1600200"/>
            <a:chOff x="-1217" y="5"/>
            <a:chExt cx="1197339" cy="1200150"/>
          </a:xfrm>
        </p:grpSpPr>
        <p:sp>
          <p:nvSpPr>
            <p:cNvPr id="15" name="Carré-couleur accent">
              <a:extLst>
                <a:ext uri="{FF2B5EF4-FFF2-40B4-BE49-F238E27FC236}">
                  <a16:creationId xmlns="" xmlns:a16="http://schemas.microsoft.com/office/drawing/2014/main" id="{F6108F87-9649-CC4F-8D2F-339280BC39B2}"/>
                </a:ext>
              </a:extLst>
            </p:cNvPr>
            <p:cNvSpPr/>
            <p:nvPr userDrawn="1"/>
          </p:nvSpPr>
          <p:spPr>
            <a:xfrm>
              <a:off x="-1217" y="5"/>
              <a:ext cx="1197339" cy="1200150"/>
            </a:xfrm>
            <a:prstGeom prst="rect">
              <a:avLst/>
            </a:prstGeom>
            <a:solidFill>
              <a:srgbClr val="0057AC"/>
            </a:solidFill>
            <a:ln w="12700" cap="flat" cmpd="sng" algn="ctr">
              <a:noFill/>
              <a:prstDash val="solid"/>
              <a:miter lim="800000"/>
            </a:ln>
            <a:effectLst/>
          </p:spPr>
          <p:txBody>
            <a:bodyPr rtlCol="0" anchor="ctr"/>
            <a:lstStyle/>
            <a:p>
              <a:pPr algn="ctr">
                <a:defRPr/>
              </a:pPr>
              <a:endParaRPr lang="fr-CA" sz="1800" kern="0">
                <a:solidFill>
                  <a:prstClr val="white"/>
                </a:solidFill>
              </a:endParaRPr>
            </a:p>
          </p:txBody>
        </p:sp>
        <p:pic>
          <p:nvPicPr>
            <p:cNvPr id="16" name="Image 15">
              <a:extLst>
                <a:ext uri="{FF2B5EF4-FFF2-40B4-BE49-F238E27FC236}">
                  <a16:creationId xmlns="" xmlns:a16="http://schemas.microsoft.com/office/drawing/2014/main" id="{F7E33DC3-ACA3-DB4D-A870-6AE67648B199}"/>
                </a:ext>
              </a:extLst>
            </p:cNvPr>
            <p:cNvPicPr>
              <a:picLocks noChangeAspect="1"/>
            </p:cNvPicPr>
            <p:nvPr userDrawn="1"/>
          </p:nvPicPr>
          <p:blipFill>
            <a:blip r:embed="rId4" cstate="hqprint">
              <a:extLst>
                <a:ext uri="{28A0092B-C50C-407E-A947-70E740481C1C}">
                  <a14:useLocalDpi xmlns:a14="http://schemas.microsoft.com/office/drawing/2010/main"/>
                </a:ext>
              </a:extLst>
            </a:blip>
            <a:stretch>
              <a:fillRect/>
            </a:stretch>
          </p:blipFill>
          <p:spPr>
            <a:xfrm>
              <a:off x="124050" y="391200"/>
              <a:ext cx="1011240" cy="412987"/>
            </a:xfrm>
            <a:prstGeom prst="rect">
              <a:avLst/>
            </a:prstGeom>
          </p:spPr>
        </p:pic>
      </p:grpSp>
    </p:spTree>
    <p:extLst>
      <p:ext uri="{BB962C8B-B14F-4D97-AF65-F5344CB8AC3E}">
        <p14:creationId xmlns:p14="http://schemas.microsoft.com/office/powerpoint/2010/main" val="598578281"/>
      </p:ext>
    </p:extLst>
  </p:cSld>
  <p:clrMapOvr>
    <a:masterClrMapping/>
  </p:clrMapOvr>
  <p:extLst>
    <p:ext uri="{DCECCB84-F9BA-43D5-87BE-67443E8EF086}">
      <p15:sldGuideLst xmlns:p15="http://schemas.microsoft.com/office/powerpoint/2012/main">
        <p15:guide id="1" orient="horz" pos="1620">
          <p15:clr>
            <a:srgbClr val="FBAE40"/>
          </p15:clr>
        </p15:guide>
        <p15:guide id="2" pos="2898">
          <p15:clr>
            <a:srgbClr val="FBAE40"/>
          </p15:clr>
        </p15:guide>
        <p15:guide id="3" orient="horz" pos="2808">
          <p15:clr>
            <a:srgbClr val="FBAE40"/>
          </p15:clr>
        </p15:guide>
        <p15:guide id="4" pos="180">
          <p15:clr>
            <a:srgbClr val="FBAE40"/>
          </p15:clr>
        </p15:guide>
        <p15:guide id="5" orient="horz" pos="1188">
          <p15:clr>
            <a:srgbClr val="FBAE40"/>
          </p15:clr>
        </p15:guide>
        <p15:guide id="6" orient="horz" pos="1404">
          <p15:clr>
            <a:srgbClr val="FBAE40"/>
          </p15:clr>
        </p15:guide>
        <p15:guide id="7" orient="horz" pos="2556">
          <p15:clr>
            <a:srgbClr val="FBAE40"/>
          </p15:clr>
        </p15:guide>
      </p15:sldGuideLst>
    </p:ext>
  </p:extLst>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Titre / Contenu - 1 colonnes">
    <p:spTree>
      <p:nvGrpSpPr>
        <p:cNvPr id="1" name=""/>
        <p:cNvGrpSpPr/>
        <p:nvPr/>
      </p:nvGrpSpPr>
      <p:grpSpPr>
        <a:xfrm>
          <a:off x="0" y="0"/>
          <a:ext cx="0" cy="0"/>
          <a:chOff x="0" y="0"/>
          <a:chExt cx="0" cy="0"/>
        </a:xfrm>
      </p:grpSpPr>
      <p:sp>
        <p:nvSpPr>
          <p:cNvPr id="8" name="Rectangle 7">
            <a:extLst>
              <a:ext uri="{FF2B5EF4-FFF2-40B4-BE49-F238E27FC236}">
                <a16:creationId xmlns="" xmlns:a16="http://schemas.microsoft.com/office/drawing/2014/main" id="{08D7E75C-D130-FE43-A6BE-E6AE479A5644}"/>
              </a:ext>
            </a:extLst>
          </p:cNvPr>
          <p:cNvSpPr/>
          <p:nvPr userDrawn="1"/>
        </p:nvSpPr>
        <p:spPr>
          <a:xfrm>
            <a:off x="0" y="0"/>
            <a:ext cx="9144000" cy="1604797"/>
          </a:xfrm>
          <a:prstGeom prst="rect">
            <a:avLst/>
          </a:prstGeom>
          <a:solidFill>
            <a:srgbClr val="F2F2F2">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fr-FR" sz="1350" dirty="0">
              <a:solidFill>
                <a:prstClr val="white"/>
              </a:solidFill>
            </a:endParaRPr>
          </a:p>
        </p:txBody>
      </p:sp>
      <p:sp>
        <p:nvSpPr>
          <p:cNvPr id="12" name="Titre 11">
            <a:extLst>
              <a:ext uri="{FF2B5EF4-FFF2-40B4-BE49-F238E27FC236}">
                <a16:creationId xmlns="" xmlns:a16="http://schemas.microsoft.com/office/drawing/2014/main" id="{083E2638-0907-4296-A837-AA3E16D5BFB6}"/>
              </a:ext>
            </a:extLst>
          </p:cNvPr>
          <p:cNvSpPr>
            <a:spLocks noGrp="1"/>
          </p:cNvSpPr>
          <p:nvPr>
            <p:ph type="title" hasCustomPrompt="1"/>
          </p:nvPr>
        </p:nvSpPr>
        <p:spPr>
          <a:xfrm>
            <a:off x="685800" y="441108"/>
            <a:ext cx="7886700" cy="1067944"/>
          </a:xfrm>
          <a:prstGeom prst="rect">
            <a:avLst/>
          </a:prstGeom>
        </p:spPr>
        <p:txBody>
          <a:bodyPr/>
          <a:lstStyle>
            <a:lvl1pPr>
              <a:defRPr/>
            </a:lvl1pPr>
          </a:lstStyle>
          <a:p>
            <a:r>
              <a:rPr lang="fr-FR" dirty="0"/>
              <a:t>Insérer le titre ici</a:t>
            </a:r>
            <a:endParaRPr lang="fr-CA" dirty="0"/>
          </a:p>
        </p:txBody>
      </p:sp>
      <p:sp>
        <p:nvSpPr>
          <p:cNvPr id="9" name="Carré-couleur accent">
            <a:extLst>
              <a:ext uri="{FF2B5EF4-FFF2-40B4-BE49-F238E27FC236}">
                <a16:creationId xmlns="" xmlns:a16="http://schemas.microsoft.com/office/drawing/2014/main" id="{4A71971A-23FE-4748-A262-58A4325C6511}"/>
              </a:ext>
            </a:extLst>
          </p:cNvPr>
          <p:cNvSpPr/>
          <p:nvPr userDrawn="1"/>
        </p:nvSpPr>
        <p:spPr>
          <a:xfrm>
            <a:off x="3" y="1"/>
            <a:ext cx="632178" cy="842904"/>
          </a:xfrm>
          <a:prstGeom prst="rect">
            <a:avLst/>
          </a:prstGeom>
          <a:solidFill>
            <a:srgbClr val="0B113A"/>
          </a:solidFill>
          <a:ln w="12700" cap="flat" cmpd="sng" algn="ctr">
            <a:noFill/>
            <a:prstDash val="solid"/>
            <a:miter lim="800000"/>
          </a:ln>
          <a:effectLst/>
        </p:spPr>
        <p:txBody>
          <a:bodyPr rtlCol="0" anchor="ctr"/>
          <a:lstStyle/>
          <a:p>
            <a:pPr algn="ctr">
              <a:defRPr/>
            </a:pPr>
            <a:endParaRPr lang="fr-CA" sz="1800" kern="0">
              <a:solidFill>
                <a:prstClr val="white"/>
              </a:solidFill>
            </a:endParaRPr>
          </a:p>
        </p:txBody>
      </p:sp>
      <p:sp>
        <p:nvSpPr>
          <p:cNvPr id="11" name="Rectangle 10">
            <a:extLst>
              <a:ext uri="{FF2B5EF4-FFF2-40B4-BE49-F238E27FC236}">
                <a16:creationId xmlns="" xmlns:a16="http://schemas.microsoft.com/office/drawing/2014/main" id="{AD5AD24B-91AE-6C42-B8B9-7D75495F03A8}"/>
              </a:ext>
            </a:extLst>
          </p:cNvPr>
          <p:cNvSpPr/>
          <p:nvPr userDrawn="1"/>
        </p:nvSpPr>
        <p:spPr>
          <a:xfrm>
            <a:off x="2383" y="-1040"/>
            <a:ext cx="468709" cy="618888"/>
          </a:xfrm>
          <a:prstGeom prst="rect">
            <a:avLst/>
          </a:prstGeom>
          <a:solidFill>
            <a:srgbClr val="006B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fr-FR" sz="1350" dirty="0">
              <a:solidFill>
                <a:prstClr val="white"/>
              </a:solidFill>
            </a:endParaRPr>
          </a:p>
        </p:txBody>
      </p:sp>
      <p:sp>
        <p:nvSpPr>
          <p:cNvPr id="13" name="Espace réservé du texte 2">
            <a:extLst>
              <a:ext uri="{FF2B5EF4-FFF2-40B4-BE49-F238E27FC236}">
                <a16:creationId xmlns="" xmlns:a16="http://schemas.microsoft.com/office/drawing/2014/main" id="{E1DB5020-C456-FF47-9CA1-60743929DA4E}"/>
              </a:ext>
            </a:extLst>
          </p:cNvPr>
          <p:cNvSpPr>
            <a:spLocks noGrp="1"/>
          </p:cNvSpPr>
          <p:nvPr>
            <p:ph idx="1" hasCustomPrompt="1"/>
          </p:nvPr>
        </p:nvSpPr>
        <p:spPr>
          <a:xfrm>
            <a:off x="685800" y="1802643"/>
            <a:ext cx="7829550" cy="3712464"/>
          </a:xfrm>
          <a:prstGeom prst="rect">
            <a:avLst/>
          </a:prstGeom>
        </p:spPr>
        <p:txBody>
          <a:bodyPr vert="horz" lIns="0" tIns="0" rIns="0" bIns="0" rtlCol="0">
            <a:normAutofit/>
          </a:bodyPr>
          <a:lstStyle>
            <a:lvl1pPr>
              <a:spcAft>
                <a:spcPts val="900"/>
              </a:spcAft>
              <a:defRPr sz="2000"/>
            </a:lvl1pPr>
            <a:lvl2pPr marL="342900" marR="0" indent="-342900" algn="l" defTabSz="685800" rtl="0" eaLnBrk="1" fontAlgn="auto" latinLnBrk="0" hangingPunct="1">
              <a:lnSpc>
                <a:spcPct val="100000"/>
              </a:lnSpc>
              <a:spcBef>
                <a:spcPts val="0"/>
              </a:spcBef>
              <a:spcAft>
                <a:spcPts val="600"/>
              </a:spcAft>
              <a:buClr>
                <a:schemeClr val="accent1"/>
              </a:buClr>
              <a:buSzTx/>
              <a:buFont typeface="+mj-lt"/>
              <a:buAutoNum type="arabicPeriod"/>
              <a:tabLst/>
              <a:defRPr sz="1600"/>
            </a:lvl2pPr>
            <a:lvl3pPr>
              <a:spcAft>
                <a:spcPts val="300"/>
              </a:spcAft>
              <a:defRPr sz="1400"/>
            </a:lvl3pPr>
            <a:lvl4pPr>
              <a:spcAft>
                <a:spcPts val="300"/>
              </a:spcAft>
              <a:defRPr/>
            </a:lvl4pPr>
          </a:lstStyle>
          <a:p>
            <a:pPr lvl="0"/>
            <a:r>
              <a:rPr lang="fr-FR" dirty="0"/>
              <a:t>Cliquez pour modifier les styles du texte du masque</a:t>
            </a:r>
          </a:p>
          <a:p>
            <a:pPr lvl="1"/>
            <a:r>
              <a:rPr lang="fr-FR" dirty="0"/>
              <a:t>Cliquez pour modifier le texte</a:t>
            </a:r>
          </a:p>
          <a:p>
            <a:pPr marL="342900" marR="0" lvl="1" indent="-342900" algn="l" defTabSz="685800" rtl="0" eaLnBrk="1" fontAlgn="auto" latinLnBrk="0" hangingPunct="1">
              <a:lnSpc>
                <a:spcPct val="90000"/>
              </a:lnSpc>
              <a:spcBef>
                <a:spcPts val="0"/>
              </a:spcBef>
              <a:spcAft>
                <a:spcPts val="300"/>
              </a:spcAft>
              <a:buClr>
                <a:schemeClr val="accent1"/>
              </a:buClr>
              <a:buSzTx/>
              <a:buFont typeface="+mj-lt"/>
              <a:buAutoNum type="arabicPeriod"/>
              <a:tabLst/>
              <a:defRPr/>
            </a:pPr>
            <a:r>
              <a:rPr lang="fr-FR" dirty="0"/>
              <a:t>Cliquez pour modifier le texte</a:t>
            </a:r>
          </a:p>
          <a:p>
            <a:pPr marL="342900" marR="0" lvl="1" indent="-342900" algn="l" defTabSz="685800" rtl="0" eaLnBrk="1" fontAlgn="auto" latinLnBrk="0" hangingPunct="1">
              <a:lnSpc>
                <a:spcPct val="90000"/>
              </a:lnSpc>
              <a:spcBef>
                <a:spcPts val="0"/>
              </a:spcBef>
              <a:spcAft>
                <a:spcPts val="300"/>
              </a:spcAft>
              <a:buClr>
                <a:schemeClr val="accent1"/>
              </a:buClr>
              <a:buSzTx/>
              <a:buFont typeface="+mj-lt"/>
              <a:buAutoNum type="arabicPeriod"/>
              <a:tabLst/>
              <a:defRPr/>
            </a:pPr>
            <a:r>
              <a:rPr lang="fr-FR" dirty="0"/>
              <a:t>Cliquez pour modifier le texte</a:t>
            </a:r>
          </a:p>
          <a:p>
            <a:pPr lvl="1"/>
            <a:endParaRPr lang="fr-FR" dirty="0"/>
          </a:p>
        </p:txBody>
      </p:sp>
    </p:spTree>
    <p:extLst>
      <p:ext uri="{BB962C8B-B14F-4D97-AF65-F5344CB8AC3E}">
        <p14:creationId xmlns:p14="http://schemas.microsoft.com/office/powerpoint/2010/main" val="3561611367"/>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Titre / Contenu avec image 01">
    <p:spTree>
      <p:nvGrpSpPr>
        <p:cNvPr id="1" name=""/>
        <p:cNvGrpSpPr/>
        <p:nvPr/>
      </p:nvGrpSpPr>
      <p:grpSpPr>
        <a:xfrm>
          <a:off x="0" y="0"/>
          <a:ext cx="0" cy="0"/>
          <a:chOff x="0" y="0"/>
          <a:chExt cx="0" cy="0"/>
        </a:xfrm>
      </p:grpSpPr>
      <p:sp>
        <p:nvSpPr>
          <p:cNvPr id="14" name="Rectangle 13">
            <a:extLst>
              <a:ext uri="{FF2B5EF4-FFF2-40B4-BE49-F238E27FC236}">
                <a16:creationId xmlns="" xmlns:a16="http://schemas.microsoft.com/office/drawing/2014/main" id="{09FE889C-CF54-D34A-8BAD-325C8E8E07B2}"/>
              </a:ext>
            </a:extLst>
          </p:cNvPr>
          <p:cNvSpPr/>
          <p:nvPr userDrawn="1"/>
        </p:nvSpPr>
        <p:spPr>
          <a:xfrm>
            <a:off x="0" y="0"/>
            <a:ext cx="9144000" cy="1604797"/>
          </a:xfrm>
          <a:prstGeom prst="rect">
            <a:avLst/>
          </a:prstGeom>
          <a:solidFill>
            <a:srgbClr val="F2F2F2">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fr-FR" sz="1350" dirty="0">
              <a:solidFill>
                <a:prstClr val="white"/>
              </a:solidFill>
            </a:endParaRPr>
          </a:p>
        </p:txBody>
      </p:sp>
      <p:sp>
        <p:nvSpPr>
          <p:cNvPr id="15" name="Titre 11">
            <a:extLst>
              <a:ext uri="{FF2B5EF4-FFF2-40B4-BE49-F238E27FC236}">
                <a16:creationId xmlns="" xmlns:a16="http://schemas.microsoft.com/office/drawing/2014/main" id="{20C8834C-4276-0B4F-94B5-99E7E48D224B}"/>
              </a:ext>
            </a:extLst>
          </p:cNvPr>
          <p:cNvSpPr>
            <a:spLocks noGrp="1"/>
          </p:cNvSpPr>
          <p:nvPr>
            <p:ph type="title" hasCustomPrompt="1"/>
          </p:nvPr>
        </p:nvSpPr>
        <p:spPr>
          <a:xfrm>
            <a:off x="685800" y="441108"/>
            <a:ext cx="7886700" cy="1067944"/>
          </a:xfrm>
          <a:prstGeom prst="rect">
            <a:avLst/>
          </a:prstGeom>
        </p:spPr>
        <p:txBody>
          <a:bodyPr/>
          <a:lstStyle>
            <a:lvl1pPr>
              <a:defRPr/>
            </a:lvl1pPr>
          </a:lstStyle>
          <a:p>
            <a:r>
              <a:rPr lang="fr-FR" dirty="0"/>
              <a:t>Insérer le titre ici</a:t>
            </a:r>
            <a:endParaRPr lang="fr-CA" dirty="0"/>
          </a:p>
        </p:txBody>
      </p:sp>
      <p:sp>
        <p:nvSpPr>
          <p:cNvPr id="16" name="Carré-couleur accent">
            <a:extLst>
              <a:ext uri="{FF2B5EF4-FFF2-40B4-BE49-F238E27FC236}">
                <a16:creationId xmlns="" xmlns:a16="http://schemas.microsoft.com/office/drawing/2014/main" id="{F344D3FE-C5C2-F446-9387-95460DE5691B}"/>
              </a:ext>
            </a:extLst>
          </p:cNvPr>
          <p:cNvSpPr/>
          <p:nvPr userDrawn="1"/>
        </p:nvSpPr>
        <p:spPr>
          <a:xfrm>
            <a:off x="3" y="1"/>
            <a:ext cx="632178" cy="842904"/>
          </a:xfrm>
          <a:prstGeom prst="rect">
            <a:avLst/>
          </a:prstGeom>
          <a:solidFill>
            <a:srgbClr val="0B113A"/>
          </a:solidFill>
          <a:ln w="12700" cap="flat" cmpd="sng" algn="ctr">
            <a:noFill/>
            <a:prstDash val="solid"/>
            <a:miter lim="800000"/>
          </a:ln>
          <a:effectLst/>
        </p:spPr>
        <p:txBody>
          <a:bodyPr rtlCol="0" anchor="ctr"/>
          <a:lstStyle/>
          <a:p>
            <a:pPr algn="ctr">
              <a:defRPr/>
            </a:pPr>
            <a:endParaRPr lang="fr-CA" sz="1800" kern="0">
              <a:solidFill>
                <a:prstClr val="white"/>
              </a:solidFill>
            </a:endParaRPr>
          </a:p>
        </p:txBody>
      </p:sp>
      <p:sp>
        <p:nvSpPr>
          <p:cNvPr id="17" name="Rectangle 16">
            <a:extLst>
              <a:ext uri="{FF2B5EF4-FFF2-40B4-BE49-F238E27FC236}">
                <a16:creationId xmlns="" xmlns:a16="http://schemas.microsoft.com/office/drawing/2014/main" id="{D64D62A9-16F5-C142-BA52-47A9F1A811EC}"/>
              </a:ext>
            </a:extLst>
          </p:cNvPr>
          <p:cNvSpPr/>
          <p:nvPr userDrawn="1"/>
        </p:nvSpPr>
        <p:spPr>
          <a:xfrm>
            <a:off x="2383" y="-1040"/>
            <a:ext cx="468709" cy="618888"/>
          </a:xfrm>
          <a:prstGeom prst="rect">
            <a:avLst/>
          </a:prstGeom>
          <a:solidFill>
            <a:srgbClr val="006B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fr-FR" sz="1350" dirty="0">
              <a:solidFill>
                <a:prstClr val="white"/>
              </a:solidFill>
            </a:endParaRPr>
          </a:p>
        </p:txBody>
      </p:sp>
      <p:sp>
        <p:nvSpPr>
          <p:cNvPr id="21" name="Espace réservé du texte 2">
            <a:extLst>
              <a:ext uri="{FF2B5EF4-FFF2-40B4-BE49-F238E27FC236}">
                <a16:creationId xmlns="" xmlns:a16="http://schemas.microsoft.com/office/drawing/2014/main" id="{8CAF16D6-1D92-F04C-AB45-6ED9C89AC19C}"/>
              </a:ext>
            </a:extLst>
          </p:cNvPr>
          <p:cNvSpPr>
            <a:spLocks noGrp="1"/>
          </p:cNvSpPr>
          <p:nvPr>
            <p:ph idx="1"/>
          </p:nvPr>
        </p:nvSpPr>
        <p:spPr>
          <a:xfrm>
            <a:off x="685801" y="1802643"/>
            <a:ext cx="3794219" cy="3712464"/>
          </a:xfrm>
          <a:prstGeom prst="rect">
            <a:avLst/>
          </a:prstGeom>
        </p:spPr>
        <p:txBody>
          <a:bodyPr vert="horz" lIns="0" tIns="0" rIns="0" bIns="0" rtlCol="0">
            <a:normAutofit/>
          </a:bodyPr>
          <a:lstStyle>
            <a:lvl1pPr>
              <a:spcAft>
                <a:spcPts val="900"/>
              </a:spcAft>
              <a:defRPr/>
            </a:lvl1pPr>
            <a:lvl2pPr marL="172800" indent="-172800">
              <a:lnSpc>
                <a:spcPct val="100000"/>
              </a:lnSpc>
              <a:spcBef>
                <a:spcPts val="0"/>
              </a:spcBef>
              <a:spcAft>
                <a:spcPts val="300"/>
              </a:spcAft>
              <a:defRPr sz="1400">
                <a:solidFill>
                  <a:srgbClr val="4D4C4A"/>
                </a:solidFill>
              </a:defRPr>
            </a:lvl2pPr>
            <a:lvl3pPr>
              <a:lnSpc>
                <a:spcPct val="100000"/>
              </a:lnSpc>
              <a:spcAft>
                <a:spcPts val="300"/>
              </a:spcAft>
              <a:defRPr sz="1400">
                <a:solidFill>
                  <a:srgbClr val="4D4C4A"/>
                </a:solidFill>
              </a:defRPr>
            </a:lvl3pPr>
            <a:lvl4pPr>
              <a:lnSpc>
                <a:spcPct val="100000"/>
              </a:lnSpc>
              <a:spcAft>
                <a:spcPts val="300"/>
              </a:spcAft>
              <a:defRPr>
                <a:solidFill>
                  <a:srgbClr val="4D4C4A"/>
                </a:solidFill>
              </a:defRPr>
            </a:lvl4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p:txBody>
      </p:sp>
      <p:sp>
        <p:nvSpPr>
          <p:cNvPr id="7" name="Espace réservé du texte 2">
            <a:extLst>
              <a:ext uri="{FF2B5EF4-FFF2-40B4-BE49-F238E27FC236}">
                <a16:creationId xmlns="" xmlns:a16="http://schemas.microsoft.com/office/drawing/2014/main" id="{F940DAA4-9CC6-4040-87DD-BB6FCE5922C5}"/>
              </a:ext>
            </a:extLst>
          </p:cNvPr>
          <p:cNvSpPr>
            <a:spLocks noGrp="1"/>
          </p:cNvSpPr>
          <p:nvPr>
            <p:ph idx="10" hasCustomPrompt="1"/>
          </p:nvPr>
        </p:nvSpPr>
        <p:spPr>
          <a:xfrm>
            <a:off x="4701856" y="1802643"/>
            <a:ext cx="3826243" cy="3712464"/>
          </a:xfrm>
          <a:prstGeom prst="rect">
            <a:avLst/>
          </a:prstGeom>
        </p:spPr>
        <p:txBody>
          <a:bodyPr vert="horz" lIns="0" tIns="0" rIns="0" bIns="0" rtlCol="0">
            <a:normAutofit/>
          </a:bodyPr>
          <a:lstStyle>
            <a:lvl1pPr>
              <a:spcAft>
                <a:spcPts val="900"/>
              </a:spcAft>
              <a:defRPr/>
            </a:lvl1pPr>
            <a:lvl2pPr marL="0" indent="0">
              <a:lnSpc>
                <a:spcPct val="100000"/>
              </a:lnSpc>
              <a:spcBef>
                <a:spcPts val="0"/>
              </a:spcBef>
              <a:spcAft>
                <a:spcPts val="600"/>
              </a:spcAft>
              <a:buNone/>
              <a:defRPr sz="1400">
                <a:solidFill>
                  <a:srgbClr val="4D4C4A"/>
                </a:solidFill>
              </a:defRPr>
            </a:lvl2pPr>
            <a:lvl3pPr marL="171450" indent="0">
              <a:spcAft>
                <a:spcPts val="300"/>
              </a:spcAft>
              <a:buNone/>
              <a:defRPr sz="1400"/>
            </a:lvl3pPr>
            <a:lvl4pPr marL="469106" indent="0">
              <a:spcAft>
                <a:spcPts val="300"/>
              </a:spcAft>
              <a:buNone/>
              <a:defRPr/>
            </a:lvl4pPr>
          </a:lstStyle>
          <a:p>
            <a:pPr lvl="0"/>
            <a:r>
              <a:rPr lang="fr-FR" dirty="0"/>
              <a:t>Cliquez pour modifier les styles du texte du masque</a:t>
            </a:r>
          </a:p>
          <a:p>
            <a:pPr lvl="1"/>
            <a:r>
              <a:rPr lang="fr-CA" dirty="0"/>
              <a:t>Le </a:t>
            </a:r>
            <a:r>
              <a:rPr lang="fr-CA" dirty="0" err="1"/>
              <a:t>lorem</a:t>
            </a:r>
            <a:r>
              <a:rPr lang="fr-CA" dirty="0"/>
              <a:t> </a:t>
            </a:r>
            <a:r>
              <a:rPr lang="fr-CA" dirty="0" err="1"/>
              <a:t>ipsum</a:t>
            </a:r>
            <a:r>
              <a:rPr lang="fr-CA" dirty="0"/>
              <a:t> est, en imprimerie, une suite de mots sans signification utilisée à titre provisoire pour calibrer une mise en page, le texte définitif venant remplacer le faux-texte dès qu'il est prêt ou que la mise en page est achevée.</a:t>
            </a:r>
          </a:p>
          <a:p>
            <a:pPr lvl="1"/>
            <a:r>
              <a:rPr lang="fr-CA" dirty="0"/>
              <a:t>Généralement, on utilise un texte en faux latin, le </a:t>
            </a:r>
            <a:r>
              <a:rPr lang="fr-CA" dirty="0" err="1"/>
              <a:t>Lorem</a:t>
            </a:r>
            <a:r>
              <a:rPr lang="fr-CA" dirty="0"/>
              <a:t> </a:t>
            </a:r>
            <a:r>
              <a:rPr lang="fr-CA" dirty="0" err="1"/>
              <a:t>ipsum</a:t>
            </a:r>
            <a:r>
              <a:rPr lang="fr-CA" dirty="0"/>
              <a:t> ou </a:t>
            </a:r>
            <a:r>
              <a:rPr lang="fr-CA" dirty="0" err="1"/>
              <a:t>Lipsum</a:t>
            </a:r>
            <a:r>
              <a:rPr lang="fr-CA" dirty="0"/>
              <a:t>.</a:t>
            </a:r>
            <a:endParaRPr lang="fr-FR" dirty="0"/>
          </a:p>
        </p:txBody>
      </p:sp>
    </p:spTree>
    <p:extLst>
      <p:ext uri="{BB962C8B-B14F-4D97-AF65-F5344CB8AC3E}">
        <p14:creationId xmlns:p14="http://schemas.microsoft.com/office/powerpoint/2010/main" val="791703918"/>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Titre / Sous-titre / Contenu - 1 colonnes">
    <p:spTree>
      <p:nvGrpSpPr>
        <p:cNvPr id="1" name=""/>
        <p:cNvGrpSpPr/>
        <p:nvPr/>
      </p:nvGrpSpPr>
      <p:grpSpPr>
        <a:xfrm>
          <a:off x="0" y="0"/>
          <a:ext cx="0" cy="0"/>
          <a:chOff x="0" y="0"/>
          <a:chExt cx="0" cy="0"/>
        </a:xfrm>
      </p:grpSpPr>
      <p:grpSp>
        <p:nvGrpSpPr>
          <p:cNvPr id="13" name="Groupe 12">
            <a:extLst>
              <a:ext uri="{FF2B5EF4-FFF2-40B4-BE49-F238E27FC236}">
                <a16:creationId xmlns="" xmlns:a16="http://schemas.microsoft.com/office/drawing/2014/main" id="{F571C924-4992-0843-804F-E089AF21F140}"/>
              </a:ext>
            </a:extLst>
          </p:cNvPr>
          <p:cNvGrpSpPr/>
          <p:nvPr userDrawn="1"/>
        </p:nvGrpSpPr>
        <p:grpSpPr>
          <a:xfrm>
            <a:off x="-1217" y="1"/>
            <a:ext cx="2572270" cy="3428060"/>
            <a:chOff x="-1217" y="0"/>
            <a:chExt cx="2572270" cy="2571045"/>
          </a:xfrm>
        </p:grpSpPr>
        <p:sp>
          <p:nvSpPr>
            <p:cNvPr id="14" name="Carré-couleur accent">
              <a:extLst>
                <a:ext uri="{FF2B5EF4-FFF2-40B4-BE49-F238E27FC236}">
                  <a16:creationId xmlns="" xmlns:a16="http://schemas.microsoft.com/office/drawing/2014/main" id="{85C3AF0A-B109-C64F-9FC2-1388F3BB4877}"/>
                </a:ext>
              </a:extLst>
            </p:cNvPr>
            <p:cNvSpPr/>
            <p:nvPr userDrawn="1"/>
          </p:nvSpPr>
          <p:spPr>
            <a:xfrm>
              <a:off x="8" y="0"/>
              <a:ext cx="2571045" cy="2571045"/>
            </a:xfrm>
            <a:prstGeom prst="rect">
              <a:avLst/>
            </a:prstGeom>
            <a:solidFill>
              <a:srgbClr val="0B113A"/>
            </a:solidFill>
            <a:ln w="12700" cap="flat" cmpd="sng" algn="ctr">
              <a:noFill/>
              <a:prstDash val="solid"/>
              <a:miter lim="800000"/>
            </a:ln>
            <a:effectLst/>
          </p:spPr>
          <p:txBody>
            <a:bodyPr rtlCol="0" anchor="ctr"/>
            <a:lstStyle/>
            <a:p>
              <a:pPr algn="ctr">
                <a:defRPr/>
              </a:pPr>
              <a:endParaRPr lang="fr-CA" sz="1800" kern="0">
                <a:solidFill>
                  <a:prstClr val="white"/>
                </a:solidFill>
              </a:endParaRPr>
            </a:p>
          </p:txBody>
        </p:sp>
        <p:sp>
          <p:nvSpPr>
            <p:cNvPr id="15" name="Carré-couleur accent">
              <a:extLst>
                <a:ext uri="{FF2B5EF4-FFF2-40B4-BE49-F238E27FC236}">
                  <a16:creationId xmlns="" xmlns:a16="http://schemas.microsoft.com/office/drawing/2014/main" id="{C3EB24AF-96E8-F248-9CD7-CFE7906853C4}"/>
                </a:ext>
              </a:extLst>
            </p:cNvPr>
            <p:cNvSpPr/>
            <p:nvPr userDrawn="1"/>
          </p:nvSpPr>
          <p:spPr>
            <a:xfrm>
              <a:off x="-1217" y="0"/>
              <a:ext cx="1881018" cy="1885433"/>
            </a:xfrm>
            <a:prstGeom prst="rect">
              <a:avLst/>
            </a:prstGeom>
            <a:solidFill>
              <a:srgbClr val="0057AC"/>
            </a:solidFill>
            <a:ln w="12700" cap="flat" cmpd="sng" algn="ctr">
              <a:noFill/>
              <a:prstDash val="solid"/>
              <a:miter lim="800000"/>
            </a:ln>
            <a:effectLst/>
          </p:spPr>
          <p:txBody>
            <a:bodyPr rtlCol="0" anchor="ctr"/>
            <a:lstStyle/>
            <a:p>
              <a:pPr algn="ctr">
                <a:defRPr/>
              </a:pPr>
              <a:endParaRPr lang="fr-CA" sz="1800" kern="0">
                <a:solidFill>
                  <a:prstClr val="white"/>
                </a:solidFill>
              </a:endParaRPr>
            </a:p>
          </p:txBody>
        </p:sp>
        <p:pic>
          <p:nvPicPr>
            <p:cNvPr id="16" name="Image 15">
              <a:extLst>
                <a:ext uri="{FF2B5EF4-FFF2-40B4-BE49-F238E27FC236}">
                  <a16:creationId xmlns="" xmlns:a16="http://schemas.microsoft.com/office/drawing/2014/main" id="{5A57A40B-B19F-E14B-ACDC-0999A748F535}"/>
                </a:ext>
              </a:extLst>
            </p:cNvPr>
            <p:cNvPicPr>
              <a:picLocks noChangeAspect="1"/>
            </p:cNvPicPr>
            <p:nvPr userDrawn="1"/>
          </p:nvPicPr>
          <p:blipFill>
            <a:blip r:embed="rId2"/>
            <a:stretch>
              <a:fillRect/>
            </a:stretch>
          </p:blipFill>
          <p:spPr>
            <a:xfrm>
              <a:off x="152337" y="621414"/>
              <a:ext cx="1588656" cy="648802"/>
            </a:xfrm>
            <a:prstGeom prst="rect">
              <a:avLst/>
            </a:prstGeom>
          </p:spPr>
        </p:pic>
      </p:grpSp>
      <p:sp>
        <p:nvSpPr>
          <p:cNvPr id="18" name="Espace réservé du texte 2">
            <a:extLst>
              <a:ext uri="{FF2B5EF4-FFF2-40B4-BE49-F238E27FC236}">
                <a16:creationId xmlns="" xmlns:a16="http://schemas.microsoft.com/office/drawing/2014/main" id="{D77280AE-7B71-8742-ACCA-94D7635352FF}"/>
              </a:ext>
            </a:extLst>
          </p:cNvPr>
          <p:cNvSpPr>
            <a:spLocks noGrp="1"/>
          </p:cNvSpPr>
          <p:nvPr>
            <p:ph idx="1" hasCustomPrompt="1"/>
          </p:nvPr>
        </p:nvSpPr>
        <p:spPr>
          <a:xfrm>
            <a:off x="3668341" y="542530"/>
            <a:ext cx="4904927" cy="2395007"/>
          </a:xfrm>
          <a:prstGeom prst="rect">
            <a:avLst/>
          </a:prstGeom>
        </p:spPr>
        <p:txBody>
          <a:bodyPr vert="horz" lIns="0" tIns="0" rIns="0" bIns="0" rtlCol="0">
            <a:normAutofit/>
          </a:bodyPr>
          <a:lstStyle>
            <a:lvl1pPr>
              <a:spcAft>
                <a:spcPts val="900"/>
              </a:spcAft>
              <a:defRPr sz="3200" b="1">
                <a:solidFill>
                  <a:schemeClr val="accent1"/>
                </a:solidFill>
              </a:defRPr>
            </a:lvl1pPr>
            <a:lvl2pPr marL="172800" indent="-172800">
              <a:lnSpc>
                <a:spcPct val="100000"/>
              </a:lnSpc>
              <a:spcBef>
                <a:spcPts val="0"/>
              </a:spcBef>
              <a:spcAft>
                <a:spcPts val="300"/>
              </a:spcAft>
              <a:defRPr sz="1400">
                <a:solidFill>
                  <a:srgbClr val="4D4C4A"/>
                </a:solidFill>
              </a:defRPr>
            </a:lvl2pPr>
            <a:lvl3pPr>
              <a:lnSpc>
                <a:spcPct val="100000"/>
              </a:lnSpc>
              <a:spcAft>
                <a:spcPts val="300"/>
              </a:spcAft>
              <a:defRPr sz="1400">
                <a:solidFill>
                  <a:srgbClr val="4D4C4A"/>
                </a:solidFill>
              </a:defRPr>
            </a:lvl3pPr>
            <a:lvl4pPr>
              <a:lnSpc>
                <a:spcPct val="100000"/>
              </a:lnSpc>
              <a:spcAft>
                <a:spcPts val="300"/>
              </a:spcAft>
              <a:defRPr>
                <a:solidFill>
                  <a:srgbClr val="4D4C4A"/>
                </a:solidFill>
              </a:defRPr>
            </a:lvl4pPr>
          </a:lstStyle>
          <a:p>
            <a:pPr lvl="0"/>
            <a:r>
              <a:rPr lang="fr-FR" dirty="0"/>
              <a:t>Titre sur une, deux ou </a:t>
            </a:r>
            <a:br>
              <a:rPr lang="fr-FR" dirty="0"/>
            </a:br>
            <a:r>
              <a:rPr lang="fr-FR" dirty="0"/>
              <a:t>trois lignes</a:t>
            </a:r>
          </a:p>
        </p:txBody>
      </p:sp>
      <p:sp>
        <p:nvSpPr>
          <p:cNvPr id="8" name="Espace réservé du contenu 1">
            <a:extLst>
              <a:ext uri="{FF2B5EF4-FFF2-40B4-BE49-F238E27FC236}">
                <a16:creationId xmlns="" xmlns:a16="http://schemas.microsoft.com/office/drawing/2014/main" id="{138909CF-8B06-C44A-979E-3968F6686445}"/>
              </a:ext>
            </a:extLst>
          </p:cNvPr>
          <p:cNvSpPr>
            <a:spLocks noGrp="1"/>
          </p:cNvSpPr>
          <p:nvPr>
            <p:ph sz="half" idx="10" hasCustomPrompt="1"/>
          </p:nvPr>
        </p:nvSpPr>
        <p:spPr>
          <a:xfrm>
            <a:off x="3668341" y="3165700"/>
            <a:ext cx="4904927" cy="2062104"/>
          </a:xfrm>
          <a:prstGeom prst="rect">
            <a:avLst/>
          </a:prstGeom>
        </p:spPr>
        <p:txBody>
          <a:bodyPr/>
          <a:lstStyle>
            <a:lvl1pPr>
              <a:defRPr>
                <a:solidFill>
                  <a:schemeClr val="tx1"/>
                </a:solidFill>
              </a:defRPr>
            </a:lvl1pPr>
          </a:lstStyle>
          <a:p>
            <a:r>
              <a:rPr lang="fr-FR" dirty="0"/>
              <a:t>Titre secondaire</a:t>
            </a:r>
          </a:p>
        </p:txBody>
      </p:sp>
    </p:spTree>
    <p:extLst>
      <p:ext uri="{BB962C8B-B14F-4D97-AF65-F5344CB8AC3E}">
        <p14:creationId xmlns:p14="http://schemas.microsoft.com/office/powerpoint/2010/main" val="2399456185"/>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Titre / Contenu - 2 colonnes">
    <p:spTree>
      <p:nvGrpSpPr>
        <p:cNvPr id="1" name=""/>
        <p:cNvGrpSpPr/>
        <p:nvPr/>
      </p:nvGrpSpPr>
      <p:grpSpPr>
        <a:xfrm>
          <a:off x="0" y="0"/>
          <a:ext cx="0" cy="0"/>
          <a:chOff x="0" y="0"/>
          <a:chExt cx="0" cy="0"/>
        </a:xfrm>
      </p:grpSpPr>
      <p:sp>
        <p:nvSpPr>
          <p:cNvPr id="9" name="Rectangle 8">
            <a:extLst>
              <a:ext uri="{FF2B5EF4-FFF2-40B4-BE49-F238E27FC236}">
                <a16:creationId xmlns="" xmlns:a16="http://schemas.microsoft.com/office/drawing/2014/main" id="{C0C6A42B-149B-D540-BD23-90141F350BCE}"/>
              </a:ext>
            </a:extLst>
          </p:cNvPr>
          <p:cNvSpPr/>
          <p:nvPr userDrawn="1"/>
        </p:nvSpPr>
        <p:spPr>
          <a:xfrm>
            <a:off x="2018" y="1"/>
            <a:ext cx="3996266" cy="6860060"/>
          </a:xfrm>
          <a:prstGeom prst="rect">
            <a:avLst/>
          </a:prstGeom>
          <a:solidFill>
            <a:srgbClr val="0B11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fr-FR" sz="1350" dirty="0">
              <a:solidFill>
                <a:prstClr val="white"/>
              </a:solidFill>
            </a:endParaRPr>
          </a:p>
        </p:txBody>
      </p:sp>
      <p:pic>
        <p:nvPicPr>
          <p:cNvPr id="11" name="Espace réservé pour une image  13">
            <a:extLst>
              <a:ext uri="{FF2B5EF4-FFF2-40B4-BE49-F238E27FC236}">
                <a16:creationId xmlns="" xmlns:a16="http://schemas.microsoft.com/office/drawing/2014/main" id="{5D1DA3EA-BA0F-6447-BDBB-C2D21A81829B}"/>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a:off x="3996266" y="-2059"/>
            <a:ext cx="5147734" cy="6860060"/>
          </a:xfrm>
          <a:prstGeom prst="rect">
            <a:avLst/>
          </a:prstGeom>
        </p:spPr>
      </p:pic>
      <p:sp>
        <p:nvSpPr>
          <p:cNvPr id="13" name="Sous-titre 6">
            <a:extLst>
              <a:ext uri="{FF2B5EF4-FFF2-40B4-BE49-F238E27FC236}">
                <a16:creationId xmlns="" xmlns:a16="http://schemas.microsoft.com/office/drawing/2014/main" id="{E412511B-3D36-2B40-9303-C38FDEF34290}"/>
              </a:ext>
            </a:extLst>
          </p:cNvPr>
          <p:cNvSpPr>
            <a:spLocks noGrp="1"/>
          </p:cNvSpPr>
          <p:nvPr>
            <p:ph type="subTitle" idx="1" hasCustomPrompt="1"/>
          </p:nvPr>
        </p:nvSpPr>
        <p:spPr>
          <a:xfrm>
            <a:off x="536217" y="4066584"/>
            <a:ext cx="2917049" cy="1372729"/>
          </a:xfrm>
          <a:prstGeom prst="rect">
            <a:avLst/>
          </a:prstGeom>
        </p:spPr>
        <p:txBody>
          <a:bodyPr>
            <a:normAutofit/>
          </a:bodyPr>
          <a:lstStyle>
            <a:lvl1pPr marL="0" indent="0">
              <a:buNone/>
              <a:defRPr sz="1600">
                <a:solidFill>
                  <a:schemeClr val="bg1"/>
                </a:solidFill>
                <a:latin typeface="Arial" panose="020B0604020202020204" pitchFamily="34" charset="0"/>
                <a:cs typeface="Arial" panose="020B0604020202020204" pitchFamily="34" charset="0"/>
              </a:defRPr>
            </a:lvl1pPr>
          </a:lstStyle>
          <a:p>
            <a:r>
              <a:rPr lang="fr-CA" dirty="0"/>
              <a:t>Exemple de page intercalaire </a:t>
            </a:r>
            <a:br>
              <a:rPr lang="fr-CA" dirty="0"/>
            </a:br>
            <a:r>
              <a:rPr lang="fr-CA" dirty="0"/>
              <a:t>avec image et texte en blanc</a:t>
            </a:r>
          </a:p>
        </p:txBody>
      </p:sp>
      <p:sp>
        <p:nvSpPr>
          <p:cNvPr id="15" name="Titre 5">
            <a:extLst>
              <a:ext uri="{FF2B5EF4-FFF2-40B4-BE49-F238E27FC236}">
                <a16:creationId xmlns="" xmlns:a16="http://schemas.microsoft.com/office/drawing/2014/main" id="{B030C249-FC46-984F-A494-C191959C5A18}"/>
              </a:ext>
            </a:extLst>
          </p:cNvPr>
          <p:cNvSpPr>
            <a:spLocks noGrp="1"/>
          </p:cNvSpPr>
          <p:nvPr>
            <p:ph type="ctrTitle" hasCustomPrompt="1"/>
          </p:nvPr>
        </p:nvSpPr>
        <p:spPr>
          <a:xfrm>
            <a:off x="536217" y="642701"/>
            <a:ext cx="2917049" cy="2721687"/>
          </a:xfrm>
          <a:prstGeom prst="rect">
            <a:avLst/>
          </a:prstGeom>
        </p:spPr>
        <p:txBody>
          <a:bodyPr>
            <a:normAutofit/>
          </a:bodyPr>
          <a:lstStyle>
            <a:lvl1pPr>
              <a:lnSpc>
                <a:spcPct val="80000"/>
              </a:lnSpc>
              <a:defRPr sz="3000">
                <a:solidFill>
                  <a:schemeClr val="bg1"/>
                </a:solidFill>
              </a:defRPr>
            </a:lvl1pPr>
          </a:lstStyle>
          <a:p>
            <a:r>
              <a:rPr lang="fr-CA" dirty="0"/>
              <a:t>Titre </a:t>
            </a:r>
            <a:br>
              <a:rPr lang="fr-CA" dirty="0"/>
            </a:br>
            <a:r>
              <a:rPr lang="fr-CA" dirty="0"/>
              <a:t>de la </a:t>
            </a:r>
            <a:br>
              <a:rPr lang="fr-CA" dirty="0"/>
            </a:br>
            <a:r>
              <a:rPr lang="fr-CA" dirty="0"/>
              <a:t>section</a:t>
            </a:r>
          </a:p>
        </p:txBody>
      </p:sp>
      <p:sp>
        <p:nvSpPr>
          <p:cNvPr id="16" name="Forme libre : Carré couleur accent">
            <a:extLst>
              <a:ext uri="{FF2B5EF4-FFF2-40B4-BE49-F238E27FC236}">
                <a16:creationId xmlns="" xmlns:a16="http://schemas.microsoft.com/office/drawing/2014/main" id="{FB17D024-4C38-D04E-ADEA-C4567C21FFC2}"/>
              </a:ext>
            </a:extLst>
          </p:cNvPr>
          <p:cNvSpPr>
            <a:spLocks noChangeAspect="1"/>
          </p:cNvSpPr>
          <p:nvPr userDrawn="1"/>
        </p:nvSpPr>
        <p:spPr>
          <a:xfrm>
            <a:off x="7454660" y="4609822"/>
            <a:ext cx="1689340" cy="2252453"/>
          </a:xfrm>
          <a:custGeom>
            <a:avLst/>
            <a:gdLst>
              <a:gd name="connsiteX0" fmla="*/ 0 w 5995851"/>
              <a:gd name="connsiteY0" fmla="*/ 0 h 5995851"/>
              <a:gd name="connsiteX1" fmla="*/ 5995851 w 5995851"/>
              <a:gd name="connsiteY1" fmla="*/ 0 h 5995851"/>
              <a:gd name="connsiteX2" fmla="*/ 5995851 w 5995851"/>
              <a:gd name="connsiteY2" fmla="*/ 2566851 h 5995851"/>
              <a:gd name="connsiteX3" fmla="*/ 2566851 w 5995851"/>
              <a:gd name="connsiteY3" fmla="*/ 2566851 h 5995851"/>
              <a:gd name="connsiteX4" fmla="*/ 2566851 w 5995851"/>
              <a:gd name="connsiteY4" fmla="*/ 5995851 h 5995851"/>
              <a:gd name="connsiteX5" fmla="*/ 0 w 5995851"/>
              <a:gd name="connsiteY5" fmla="*/ 5995851 h 5995851"/>
              <a:gd name="connsiteX6" fmla="*/ 0 w 5995851"/>
              <a:gd name="connsiteY6" fmla="*/ 0 h 5995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95851" h="5995851">
                <a:moveTo>
                  <a:pt x="0" y="0"/>
                </a:moveTo>
                <a:lnTo>
                  <a:pt x="5995851" y="0"/>
                </a:lnTo>
                <a:lnTo>
                  <a:pt x="5995851" y="2566851"/>
                </a:lnTo>
                <a:lnTo>
                  <a:pt x="2566851" y="2566851"/>
                </a:lnTo>
                <a:lnTo>
                  <a:pt x="2566851" y="5995851"/>
                </a:lnTo>
                <a:lnTo>
                  <a:pt x="0" y="5995851"/>
                </a:lnTo>
                <a:lnTo>
                  <a:pt x="0" y="0"/>
                </a:lnTo>
                <a:close/>
              </a:path>
            </a:pathLst>
          </a:cu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800"/>
            <a:endParaRPr lang="fr-CA" sz="1350">
              <a:solidFill>
                <a:prstClr val="white"/>
              </a:solidFill>
            </a:endParaRPr>
          </a:p>
        </p:txBody>
      </p:sp>
    </p:spTree>
    <p:extLst>
      <p:ext uri="{BB962C8B-B14F-4D97-AF65-F5344CB8AC3E}">
        <p14:creationId xmlns:p14="http://schemas.microsoft.com/office/powerpoint/2010/main" val="1886536430"/>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Titre seulement - texte foncé">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 xmlns:a16="http://schemas.microsoft.com/office/drawing/2014/main" id="{9DEBAB31-3BF7-194B-BCDB-324CBFA22895}"/>
              </a:ext>
            </a:extLst>
          </p:cNvPr>
          <p:cNvSpPr/>
          <p:nvPr userDrawn="1"/>
        </p:nvSpPr>
        <p:spPr>
          <a:xfrm>
            <a:off x="0" y="-2059"/>
            <a:ext cx="9144000" cy="6860060"/>
          </a:xfrm>
          <a:prstGeom prst="rect">
            <a:avLst/>
          </a:prstGeom>
          <a:solidFill>
            <a:srgbClr val="0B11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fr-FR" sz="1350" dirty="0">
              <a:solidFill>
                <a:prstClr val="white"/>
              </a:solidFill>
            </a:endParaRPr>
          </a:p>
        </p:txBody>
      </p:sp>
      <p:pic>
        <p:nvPicPr>
          <p:cNvPr id="7" name="Logo-UdeM-monde-bleu" hidden="1">
            <a:extLst>
              <a:ext uri="{FF2B5EF4-FFF2-40B4-BE49-F238E27FC236}">
                <a16:creationId xmlns="" xmlns:a16="http://schemas.microsoft.com/office/drawing/2014/main" id="{0E4D42B2-402A-4FB8-9EA9-44CFD8F5BEBB}"/>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7836739" y="6275324"/>
            <a:ext cx="1182668" cy="321637"/>
          </a:xfrm>
          <a:prstGeom prst="rect">
            <a:avLst/>
          </a:prstGeom>
        </p:spPr>
      </p:pic>
      <p:sp>
        <p:nvSpPr>
          <p:cNvPr id="10" name="Sous-titre 2">
            <a:extLst>
              <a:ext uri="{FF2B5EF4-FFF2-40B4-BE49-F238E27FC236}">
                <a16:creationId xmlns="" xmlns:a16="http://schemas.microsoft.com/office/drawing/2014/main" id="{32A8C764-9FE9-5E42-A923-1BC671F65EC8}"/>
              </a:ext>
            </a:extLst>
          </p:cNvPr>
          <p:cNvSpPr>
            <a:spLocks noGrp="1"/>
          </p:cNvSpPr>
          <p:nvPr>
            <p:ph type="subTitle" idx="1" hasCustomPrompt="1"/>
          </p:nvPr>
        </p:nvSpPr>
        <p:spPr>
          <a:xfrm>
            <a:off x="685800" y="3942608"/>
            <a:ext cx="3473700" cy="1371600"/>
          </a:xfrm>
          <a:prstGeom prst="rect">
            <a:avLst/>
          </a:prstGeom>
        </p:spPr>
        <p:txBody>
          <a:bodyPr lIns="0" tIns="118872" rIns="0" bIns="0">
            <a:normAutofit/>
          </a:bodyPr>
          <a:lstStyle>
            <a:lvl1pPr marL="0" indent="0" algn="l">
              <a:spcBef>
                <a:spcPts val="450"/>
              </a:spcBef>
              <a:buNone/>
              <a:defRPr sz="1400">
                <a:solidFill>
                  <a:schemeClr val="bg1"/>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CA" dirty="0"/>
              <a:t>Insérer du texte ici, au besoin</a:t>
            </a:r>
          </a:p>
        </p:txBody>
      </p:sp>
      <p:sp>
        <p:nvSpPr>
          <p:cNvPr id="11" name="Titre 1">
            <a:extLst>
              <a:ext uri="{FF2B5EF4-FFF2-40B4-BE49-F238E27FC236}">
                <a16:creationId xmlns="" xmlns:a16="http://schemas.microsoft.com/office/drawing/2014/main" id="{DF37C05E-333B-3748-AE3C-735B5F418F7C}"/>
              </a:ext>
            </a:extLst>
          </p:cNvPr>
          <p:cNvSpPr>
            <a:spLocks noGrp="1"/>
          </p:cNvSpPr>
          <p:nvPr>
            <p:ph type="ctrTitle" hasCustomPrompt="1"/>
          </p:nvPr>
        </p:nvSpPr>
        <p:spPr>
          <a:xfrm>
            <a:off x="685800" y="918715"/>
            <a:ext cx="3473700" cy="2838203"/>
          </a:xfrm>
          <a:prstGeom prst="rect">
            <a:avLst/>
          </a:prstGeom>
        </p:spPr>
        <p:txBody>
          <a:bodyPr lIns="0" tIns="0" rIns="0" bIns="0" anchor="t">
            <a:normAutofit/>
          </a:bodyPr>
          <a:lstStyle>
            <a:lvl1pPr algn="l">
              <a:defRPr sz="3800">
                <a:solidFill>
                  <a:schemeClr val="bg1"/>
                </a:solidFill>
                <a:latin typeface="Arial" panose="020B0604020202020204" pitchFamily="34" charset="0"/>
                <a:cs typeface="Arial" panose="020B0604020202020204" pitchFamily="34" charset="0"/>
              </a:defRPr>
            </a:lvl1pPr>
          </a:lstStyle>
          <a:p>
            <a:r>
              <a:rPr lang="fr-CA" dirty="0"/>
              <a:t>Insérer le titre de section ici</a:t>
            </a:r>
          </a:p>
        </p:txBody>
      </p:sp>
      <p:sp>
        <p:nvSpPr>
          <p:cNvPr id="12" name="Forme libre : forme 9">
            <a:extLst>
              <a:ext uri="{FF2B5EF4-FFF2-40B4-BE49-F238E27FC236}">
                <a16:creationId xmlns="" xmlns:a16="http://schemas.microsoft.com/office/drawing/2014/main" id="{135F70F3-1D22-5F4D-9D3E-23A9AF2357C3}"/>
              </a:ext>
            </a:extLst>
          </p:cNvPr>
          <p:cNvSpPr>
            <a:spLocks noChangeAspect="1"/>
          </p:cNvSpPr>
          <p:nvPr userDrawn="1"/>
        </p:nvSpPr>
        <p:spPr>
          <a:xfrm>
            <a:off x="4686300" y="922583"/>
            <a:ext cx="4457700" cy="5943600"/>
          </a:xfrm>
          <a:custGeom>
            <a:avLst/>
            <a:gdLst>
              <a:gd name="connsiteX0" fmla="*/ 0 w 3429000"/>
              <a:gd name="connsiteY0" fmla="*/ 0 h 3429000"/>
              <a:gd name="connsiteX1" fmla="*/ 3429000 w 3429000"/>
              <a:gd name="connsiteY1" fmla="*/ 0 h 3429000"/>
              <a:gd name="connsiteX2" fmla="*/ 3429000 w 3429000"/>
              <a:gd name="connsiteY2" fmla="*/ 1463040 h 3429000"/>
              <a:gd name="connsiteX3" fmla="*/ 1463040 w 3429000"/>
              <a:gd name="connsiteY3" fmla="*/ 1463040 h 3429000"/>
              <a:gd name="connsiteX4" fmla="*/ 1463040 w 3429000"/>
              <a:gd name="connsiteY4" fmla="*/ 3429000 h 3429000"/>
              <a:gd name="connsiteX5" fmla="*/ 0 w 3429000"/>
              <a:gd name="connsiteY5" fmla="*/ 3429000 h 3429000"/>
              <a:gd name="connsiteX6" fmla="*/ 0 w 3429000"/>
              <a:gd name="connsiteY6" fmla="*/ 0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29000" h="3429000">
                <a:moveTo>
                  <a:pt x="0" y="0"/>
                </a:moveTo>
                <a:lnTo>
                  <a:pt x="3429000" y="0"/>
                </a:lnTo>
                <a:lnTo>
                  <a:pt x="3429000" y="1463040"/>
                </a:lnTo>
                <a:lnTo>
                  <a:pt x="1463040" y="1463040"/>
                </a:lnTo>
                <a:lnTo>
                  <a:pt x="1463040" y="3429000"/>
                </a:lnTo>
                <a:lnTo>
                  <a:pt x="0" y="3429000"/>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fr-CA" sz="1013">
              <a:solidFill>
                <a:prstClr val="white"/>
              </a:solidFill>
            </a:endParaRPr>
          </a:p>
        </p:txBody>
      </p:sp>
      <p:pic>
        <p:nvPicPr>
          <p:cNvPr id="6" name="Image 5">
            <a:extLst>
              <a:ext uri="{FF2B5EF4-FFF2-40B4-BE49-F238E27FC236}">
                <a16:creationId xmlns="" xmlns:a16="http://schemas.microsoft.com/office/drawing/2014/main" id="{FA6CBEBA-F7FF-6748-9AF4-2DE0CAACA94B}"/>
              </a:ext>
            </a:extLst>
          </p:cNvPr>
          <p:cNvPicPr>
            <a:picLocks noChangeAspect="1"/>
          </p:cNvPicPr>
          <p:nvPr userDrawn="1"/>
        </p:nvPicPr>
        <p:blipFill rotWithShape="1">
          <a:blip r:embed="rId3" cstate="hqprint">
            <a:extLst>
              <a:ext uri="{28A0092B-C50C-407E-A947-70E740481C1C}">
                <a14:useLocalDpi xmlns:a14="http://schemas.microsoft.com/office/drawing/2010/main"/>
              </a:ext>
            </a:extLst>
          </a:blip>
          <a:srcRect t="-105"/>
          <a:stretch/>
        </p:blipFill>
        <p:spPr>
          <a:xfrm>
            <a:off x="6584907" y="3453035"/>
            <a:ext cx="2552956" cy="3404275"/>
          </a:xfrm>
          <a:prstGeom prst="rect">
            <a:avLst/>
          </a:prstGeom>
        </p:spPr>
      </p:pic>
    </p:spTree>
    <p:extLst>
      <p:ext uri="{BB962C8B-B14F-4D97-AF65-F5344CB8AC3E}">
        <p14:creationId xmlns:p14="http://schemas.microsoft.com/office/powerpoint/2010/main" val="3685551105"/>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p:cSld name="Titre / contenu à droite / texte blanc">
    <p:bg bwMode="ltGray">
      <p:bgPr>
        <a:solidFill>
          <a:schemeClr val="accent1"/>
        </a:solidFill>
        <a:effectLst/>
      </p:bgPr>
    </p:bg>
    <p:spTree>
      <p:nvGrpSpPr>
        <p:cNvPr id="1" name=""/>
        <p:cNvGrpSpPr/>
        <p:nvPr/>
      </p:nvGrpSpPr>
      <p:grpSpPr>
        <a:xfrm>
          <a:off x="0" y="0"/>
          <a:ext cx="0" cy="0"/>
          <a:chOff x="0" y="0"/>
          <a:chExt cx="0" cy="0"/>
        </a:xfrm>
      </p:grpSpPr>
      <p:sp>
        <p:nvSpPr>
          <p:cNvPr id="11" name="Carré couleur grand - arrière plan">
            <a:extLst>
              <a:ext uri="{FF2B5EF4-FFF2-40B4-BE49-F238E27FC236}">
                <a16:creationId xmlns="" xmlns:a16="http://schemas.microsoft.com/office/drawing/2014/main" id="{70C92FD8-BBDF-42D9-BCEC-CA7F938E4561}"/>
              </a:ext>
            </a:extLst>
          </p:cNvPr>
          <p:cNvSpPr>
            <a:spLocks noChangeAspect="1"/>
          </p:cNvSpPr>
          <p:nvPr/>
        </p:nvSpPr>
        <p:spPr>
          <a:xfrm>
            <a:off x="3889612" y="0"/>
            <a:ext cx="5254388"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fr-CA" sz="1013">
              <a:solidFill>
                <a:prstClr val="white"/>
              </a:solidFill>
            </a:endParaRPr>
          </a:p>
        </p:txBody>
      </p:sp>
      <p:pic>
        <p:nvPicPr>
          <p:cNvPr id="15" name="Logo-UdeM-monde-bleu" hidden="1">
            <a:extLst>
              <a:ext uri="{FF2B5EF4-FFF2-40B4-BE49-F238E27FC236}">
                <a16:creationId xmlns="" xmlns:a16="http://schemas.microsoft.com/office/drawing/2014/main" id="{1EB0B8F1-347F-4C15-BF53-15C7DAF0DAC2}"/>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7836739" y="6275324"/>
            <a:ext cx="1182668" cy="321637"/>
          </a:xfrm>
          <a:prstGeom prst="rect">
            <a:avLst/>
          </a:prstGeom>
        </p:spPr>
      </p:pic>
      <p:sp>
        <p:nvSpPr>
          <p:cNvPr id="10" name="Espace réservé du contenu 9">
            <a:extLst>
              <a:ext uri="{FF2B5EF4-FFF2-40B4-BE49-F238E27FC236}">
                <a16:creationId xmlns="" xmlns:a16="http://schemas.microsoft.com/office/drawing/2014/main" id="{AEE4F430-0D44-4198-A506-360A36EE8384}"/>
              </a:ext>
            </a:extLst>
          </p:cNvPr>
          <p:cNvSpPr>
            <a:spLocks noGrp="1"/>
          </p:cNvSpPr>
          <p:nvPr>
            <p:ph sz="quarter" idx="13" hasCustomPrompt="1"/>
          </p:nvPr>
        </p:nvSpPr>
        <p:spPr>
          <a:xfrm>
            <a:off x="4313461" y="914402"/>
            <a:ext cx="4060657" cy="5048249"/>
          </a:xfrm>
          <a:prstGeom prst="rect">
            <a:avLst/>
          </a:prstGeom>
        </p:spPr>
        <p:txBody>
          <a:bodyPr/>
          <a:lstStyle>
            <a:lvl1pPr>
              <a:defRPr/>
            </a:lvl1pPr>
            <a:lvl5pPr>
              <a:defRPr>
                <a:solidFill>
                  <a:schemeClr val="tx1"/>
                </a:solidFill>
              </a:defRPr>
            </a:lvl5pPr>
          </a:lstStyle>
          <a:p>
            <a:pPr lvl="0"/>
            <a:r>
              <a:rPr lang="fr-CA" dirty="0"/>
              <a:t>Insérer le texte ici.</a:t>
            </a:r>
            <a:endParaRPr lang="fr-FR" dirty="0"/>
          </a:p>
          <a:p>
            <a:pPr lvl="1"/>
            <a:r>
              <a:rPr lang="fr-FR" dirty="0"/>
              <a:t>Deuxième niveau</a:t>
            </a:r>
          </a:p>
          <a:p>
            <a:pPr lvl="2"/>
            <a:r>
              <a:rPr lang="fr-FR" dirty="0"/>
              <a:t>Troisième niveau</a:t>
            </a:r>
          </a:p>
          <a:p>
            <a:pPr lvl="3"/>
            <a:r>
              <a:rPr lang="fr-FR" dirty="0"/>
              <a:t>Quatrième niveau</a:t>
            </a:r>
          </a:p>
        </p:txBody>
      </p:sp>
      <p:sp>
        <p:nvSpPr>
          <p:cNvPr id="3" name="Sous-titre 2">
            <a:extLst>
              <a:ext uri="{FF2B5EF4-FFF2-40B4-BE49-F238E27FC236}">
                <a16:creationId xmlns="" xmlns:a16="http://schemas.microsoft.com/office/drawing/2014/main" id="{1A09BF7F-9F4A-4208-B751-2066E34B525F}"/>
              </a:ext>
            </a:extLst>
          </p:cNvPr>
          <p:cNvSpPr>
            <a:spLocks noGrp="1"/>
          </p:cNvSpPr>
          <p:nvPr>
            <p:ph type="subTitle" idx="1"/>
          </p:nvPr>
        </p:nvSpPr>
        <p:spPr>
          <a:xfrm>
            <a:off x="685801" y="3942608"/>
            <a:ext cx="2842460" cy="1371600"/>
          </a:xfrm>
          <a:prstGeom prst="rect">
            <a:avLst/>
          </a:prstGeom>
        </p:spPr>
        <p:txBody>
          <a:bodyPr lIns="0" tIns="118872" rIns="0" bIns="0">
            <a:normAutofit/>
          </a:bodyPr>
          <a:lstStyle>
            <a:lvl1pPr marL="0" indent="0" algn="l">
              <a:spcBef>
                <a:spcPts val="450"/>
              </a:spcBef>
              <a:buNone/>
              <a:defRPr sz="1400">
                <a:solidFill>
                  <a:schemeClr val="bg1"/>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dirty="0"/>
              <a:t>Modifiez le style des sous-titres du masque</a:t>
            </a:r>
            <a:endParaRPr lang="fr-CA" dirty="0"/>
          </a:p>
        </p:txBody>
      </p:sp>
      <p:sp>
        <p:nvSpPr>
          <p:cNvPr id="2" name="Titre 1">
            <a:extLst>
              <a:ext uri="{FF2B5EF4-FFF2-40B4-BE49-F238E27FC236}">
                <a16:creationId xmlns="" xmlns:a16="http://schemas.microsoft.com/office/drawing/2014/main" id="{7ED391B7-CCE6-4540-A0C5-16C581737E89}"/>
              </a:ext>
            </a:extLst>
          </p:cNvPr>
          <p:cNvSpPr>
            <a:spLocks noGrp="1"/>
          </p:cNvSpPr>
          <p:nvPr>
            <p:ph type="ctrTitle"/>
          </p:nvPr>
        </p:nvSpPr>
        <p:spPr>
          <a:xfrm>
            <a:off x="685801" y="1033272"/>
            <a:ext cx="2842460" cy="2838203"/>
          </a:xfrm>
          <a:prstGeom prst="rect">
            <a:avLst/>
          </a:prstGeom>
        </p:spPr>
        <p:txBody>
          <a:bodyPr lIns="0" tIns="0" rIns="0" bIns="0" anchor="t">
            <a:normAutofit/>
          </a:bodyPr>
          <a:lstStyle>
            <a:lvl1pPr algn="l">
              <a:defRPr sz="3800">
                <a:solidFill>
                  <a:schemeClr val="bg1"/>
                </a:solidFill>
                <a:latin typeface="Arial" panose="020B0604020202020204" pitchFamily="34" charset="0"/>
                <a:cs typeface="Arial" panose="020B0604020202020204" pitchFamily="34" charset="0"/>
              </a:defRPr>
            </a:lvl1pPr>
          </a:lstStyle>
          <a:p>
            <a:r>
              <a:rPr lang="fr-FR" dirty="0"/>
              <a:t>Modifiez le style du titre</a:t>
            </a:r>
            <a:endParaRPr lang="fr-CA" dirty="0"/>
          </a:p>
        </p:txBody>
      </p:sp>
    </p:spTree>
    <p:extLst>
      <p:ext uri="{BB962C8B-B14F-4D97-AF65-F5344CB8AC3E}">
        <p14:creationId xmlns:p14="http://schemas.microsoft.com/office/powerpoint/2010/main" val="804659319"/>
      </p:ext>
    </p:extLst>
  </p:cSld>
  <p:clrMapOvr>
    <a:masterClrMapping/>
  </p:clrMapOvr>
  <p:extLst>
    <p:ext uri="{DCECCB84-F9BA-43D5-87BE-67443E8EF086}">
      <p15:sldGuideLst xmlns:p15="http://schemas.microsoft.com/office/powerpoint/2012/main">
        <p15:guide id="1" pos="2898">
          <p15:clr>
            <a:srgbClr val="FBAE40"/>
          </p15:clr>
        </p15:guide>
        <p15:guide id="2" orient="horz" pos="2808">
          <p15:clr>
            <a:srgbClr val="FBAE40"/>
          </p15:clr>
        </p15:guide>
      </p15:sldGuideLst>
    </p:ext>
  </p:extLst>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p:cSld name="Titre / contenu à droite / texte foncé">
    <p:bg bwMode="ltGray">
      <p:bgPr>
        <a:solidFill>
          <a:schemeClr val="bg1"/>
        </a:solidFill>
        <a:effectLst/>
      </p:bgPr>
    </p:bg>
    <p:spTree>
      <p:nvGrpSpPr>
        <p:cNvPr id="1" name=""/>
        <p:cNvGrpSpPr/>
        <p:nvPr/>
      </p:nvGrpSpPr>
      <p:grpSpPr>
        <a:xfrm>
          <a:off x="0" y="0"/>
          <a:ext cx="0" cy="0"/>
          <a:chOff x="0" y="0"/>
          <a:chExt cx="0" cy="0"/>
        </a:xfrm>
      </p:grpSpPr>
      <p:sp>
        <p:nvSpPr>
          <p:cNvPr id="11" name="Carré couleur grand - arrière plan">
            <a:extLst>
              <a:ext uri="{FF2B5EF4-FFF2-40B4-BE49-F238E27FC236}">
                <a16:creationId xmlns="" xmlns:a16="http://schemas.microsoft.com/office/drawing/2014/main" id="{70C92FD8-BBDF-42D9-BCEC-CA7F938E4561}"/>
              </a:ext>
            </a:extLst>
          </p:cNvPr>
          <p:cNvSpPr>
            <a:spLocks noChangeAspect="1"/>
          </p:cNvSpPr>
          <p:nvPr/>
        </p:nvSpPr>
        <p:spPr>
          <a:xfrm>
            <a:off x="3889612" y="0"/>
            <a:ext cx="5254388"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fr-CA" sz="1013">
              <a:solidFill>
                <a:prstClr val="white"/>
              </a:solidFill>
            </a:endParaRPr>
          </a:p>
        </p:txBody>
      </p:sp>
      <p:pic>
        <p:nvPicPr>
          <p:cNvPr id="14" name="Logo-UdeM-monde-bleu" hidden="1">
            <a:extLst>
              <a:ext uri="{FF2B5EF4-FFF2-40B4-BE49-F238E27FC236}">
                <a16:creationId xmlns="" xmlns:a16="http://schemas.microsoft.com/office/drawing/2014/main" id="{C8F6FDD4-1022-4D74-BD27-23765C7A12BB}"/>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7836739" y="6275324"/>
            <a:ext cx="1182668" cy="321637"/>
          </a:xfrm>
          <a:prstGeom prst="rect">
            <a:avLst/>
          </a:prstGeom>
        </p:spPr>
      </p:pic>
      <p:sp>
        <p:nvSpPr>
          <p:cNvPr id="10" name="Espace réservé du contenu 9">
            <a:extLst>
              <a:ext uri="{FF2B5EF4-FFF2-40B4-BE49-F238E27FC236}">
                <a16:creationId xmlns="" xmlns:a16="http://schemas.microsoft.com/office/drawing/2014/main" id="{AEE4F430-0D44-4198-A506-360A36EE8384}"/>
              </a:ext>
            </a:extLst>
          </p:cNvPr>
          <p:cNvSpPr>
            <a:spLocks noGrp="1"/>
          </p:cNvSpPr>
          <p:nvPr>
            <p:ph sz="quarter" idx="13" hasCustomPrompt="1"/>
          </p:nvPr>
        </p:nvSpPr>
        <p:spPr>
          <a:xfrm>
            <a:off x="4313461" y="914402"/>
            <a:ext cx="4060657" cy="5048249"/>
          </a:xfrm>
          <a:prstGeom prst="rect">
            <a:avLst/>
          </a:prstGeom>
        </p:spPr>
        <p:txBody>
          <a:bodyPr/>
          <a:lstStyle>
            <a:lvl1pPr>
              <a:defRPr>
                <a:solidFill>
                  <a:schemeClr val="accent1"/>
                </a:solidFill>
              </a:defRPr>
            </a:lvl1pPr>
            <a:lvl5pPr>
              <a:defRPr>
                <a:solidFill>
                  <a:schemeClr val="tx1"/>
                </a:solidFill>
              </a:defRPr>
            </a:lvl5pPr>
          </a:lstStyle>
          <a:p>
            <a:pPr lvl="0"/>
            <a:r>
              <a:rPr lang="fr-CA" dirty="0"/>
              <a:t>Titre</a:t>
            </a:r>
            <a:endParaRPr lang="fr-FR" dirty="0"/>
          </a:p>
          <a:p>
            <a:pPr lvl="1"/>
            <a:r>
              <a:rPr lang="fr-FR" dirty="0"/>
              <a:t>Deuxième niveau</a:t>
            </a:r>
          </a:p>
          <a:p>
            <a:pPr lvl="2"/>
            <a:r>
              <a:rPr lang="fr-FR" dirty="0"/>
              <a:t>Troisième niveau</a:t>
            </a:r>
          </a:p>
          <a:p>
            <a:pPr lvl="3"/>
            <a:r>
              <a:rPr lang="fr-FR" dirty="0"/>
              <a:t>Quatrième niveau</a:t>
            </a:r>
          </a:p>
        </p:txBody>
      </p:sp>
      <p:sp>
        <p:nvSpPr>
          <p:cNvPr id="3" name="Sous-titre 2">
            <a:extLst>
              <a:ext uri="{FF2B5EF4-FFF2-40B4-BE49-F238E27FC236}">
                <a16:creationId xmlns="" xmlns:a16="http://schemas.microsoft.com/office/drawing/2014/main" id="{1A09BF7F-9F4A-4208-B751-2066E34B525F}"/>
              </a:ext>
            </a:extLst>
          </p:cNvPr>
          <p:cNvSpPr>
            <a:spLocks noGrp="1"/>
          </p:cNvSpPr>
          <p:nvPr>
            <p:ph type="subTitle" idx="1"/>
          </p:nvPr>
        </p:nvSpPr>
        <p:spPr>
          <a:xfrm>
            <a:off x="685801" y="3942608"/>
            <a:ext cx="2842460" cy="1371600"/>
          </a:xfrm>
          <a:prstGeom prst="rect">
            <a:avLst/>
          </a:prstGeom>
        </p:spPr>
        <p:txBody>
          <a:bodyPr lIns="0" tIns="118872" rIns="0" bIns="0">
            <a:normAutofit/>
          </a:bodyPr>
          <a:lstStyle>
            <a:lvl1pPr marL="0" indent="0" algn="l">
              <a:spcBef>
                <a:spcPts val="450"/>
              </a:spcBef>
              <a:buNone/>
              <a:defRPr sz="1400">
                <a:solidFill>
                  <a:schemeClr val="tx1"/>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dirty="0"/>
              <a:t>Modifiez le style des sous-titres du masque</a:t>
            </a:r>
            <a:endParaRPr lang="fr-CA" dirty="0"/>
          </a:p>
        </p:txBody>
      </p:sp>
      <p:sp>
        <p:nvSpPr>
          <p:cNvPr id="2" name="Titre 1">
            <a:extLst>
              <a:ext uri="{FF2B5EF4-FFF2-40B4-BE49-F238E27FC236}">
                <a16:creationId xmlns="" xmlns:a16="http://schemas.microsoft.com/office/drawing/2014/main" id="{7ED391B7-CCE6-4540-A0C5-16C581737E89}"/>
              </a:ext>
            </a:extLst>
          </p:cNvPr>
          <p:cNvSpPr>
            <a:spLocks noGrp="1"/>
          </p:cNvSpPr>
          <p:nvPr>
            <p:ph type="ctrTitle"/>
          </p:nvPr>
        </p:nvSpPr>
        <p:spPr>
          <a:xfrm>
            <a:off x="685801" y="1033272"/>
            <a:ext cx="2842460" cy="2838203"/>
          </a:xfrm>
          <a:prstGeom prst="rect">
            <a:avLst/>
          </a:prstGeom>
        </p:spPr>
        <p:txBody>
          <a:bodyPr lIns="0" tIns="0" rIns="0" bIns="0" anchor="t">
            <a:normAutofit/>
          </a:bodyPr>
          <a:lstStyle>
            <a:lvl1pPr algn="l">
              <a:defRPr sz="3800">
                <a:solidFill>
                  <a:schemeClr val="tx1"/>
                </a:solidFill>
                <a:latin typeface="Arial" panose="020B0604020202020204" pitchFamily="34" charset="0"/>
                <a:cs typeface="Arial" panose="020B0604020202020204" pitchFamily="34" charset="0"/>
              </a:defRPr>
            </a:lvl1pPr>
          </a:lstStyle>
          <a:p>
            <a:r>
              <a:rPr lang="fr-FR" dirty="0"/>
              <a:t>Modifiez le style du titre</a:t>
            </a:r>
            <a:endParaRPr lang="fr-CA" dirty="0"/>
          </a:p>
        </p:txBody>
      </p:sp>
    </p:spTree>
    <p:extLst>
      <p:ext uri="{BB962C8B-B14F-4D97-AF65-F5344CB8AC3E}">
        <p14:creationId xmlns:p14="http://schemas.microsoft.com/office/powerpoint/2010/main" val="236522570"/>
      </p:ext>
    </p:extLst>
  </p:cSld>
  <p:clrMapOvr>
    <a:masterClrMapping/>
  </p:clrMapOvr>
  <p:extLst>
    <p:ext uri="{DCECCB84-F9BA-43D5-87BE-67443E8EF086}">
      <p15:sldGuideLst xmlns:p15="http://schemas.microsoft.com/office/powerpoint/2012/main">
        <p15:guide id="1" pos="2898">
          <p15:clr>
            <a:srgbClr val="FBAE40"/>
          </p15:clr>
        </p15:guide>
        <p15:guide id="2" orient="horz" pos="2808">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0"/>
            <a:ext cx="7886700" cy="2852736"/>
          </a:xfrm>
        </p:spPr>
        <p:txBody>
          <a:bodyPr anchor="b"/>
          <a:lstStyle>
            <a:lvl1pPr>
              <a:defRPr sz="2100"/>
            </a:lvl1pPr>
          </a:lstStyle>
          <a:p>
            <a:r>
              <a:rPr lang="fr-FR"/>
              <a:t>Modifiez le style du titre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900">
                <a:solidFill>
                  <a:schemeClr val="tx1">
                    <a:tint val="75000"/>
                  </a:schemeClr>
                </a:solidFill>
              </a:defRPr>
            </a:lvl1pPr>
            <a:lvl2pPr marL="162020" indent="0">
              <a:buNone/>
              <a:defRPr sz="700">
                <a:solidFill>
                  <a:schemeClr val="tx1">
                    <a:tint val="75000"/>
                  </a:schemeClr>
                </a:solidFill>
              </a:defRPr>
            </a:lvl2pPr>
            <a:lvl3pPr marL="324041" indent="0">
              <a:buNone/>
              <a:defRPr sz="600">
                <a:solidFill>
                  <a:schemeClr val="tx1">
                    <a:tint val="75000"/>
                  </a:schemeClr>
                </a:solidFill>
              </a:defRPr>
            </a:lvl3pPr>
            <a:lvl4pPr marL="486061" indent="0">
              <a:buNone/>
              <a:defRPr sz="600">
                <a:solidFill>
                  <a:schemeClr val="tx1">
                    <a:tint val="75000"/>
                  </a:schemeClr>
                </a:solidFill>
              </a:defRPr>
            </a:lvl4pPr>
            <a:lvl5pPr marL="648081" indent="0">
              <a:buNone/>
              <a:defRPr sz="600">
                <a:solidFill>
                  <a:schemeClr val="tx1">
                    <a:tint val="75000"/>
                  </a:schemeClr>
                </a:solidFill>
              </a:defRPr>
            </a:lvl5pPr>
            <a:lvl6pPr marL="810101" indent="0">
              <a:buNone/>
              <a:defRPr sz="600">
                <a:solidFill>
                  <a:schemeClr val="tx1">
                    <a:tint val="75000"/>
                  </a:schemeClr>
                </a:solidFill>
              </a:defRPr>
            </a:lvl6pPr>
            <a:lvl7pPr marL="972122" indent="0">
              <a:buNone/>
              <a:defRPr sz="600">
                <a:solidFill>
                  <a:schemeClr val="tx1">
                    <a:tint val="75000"/>
                  </a:schemeClr>
                </a:solidFill>
              </a:defRPr>
            </a:lvl7pPr>
            <a:lvl8pPr marL="1134142" indent="0">
              <a:buNone/>
              <a:defRPr sz="600">
                <a:solidFill>
                  <a:schemeClr val="tx1">
                    <a:tint val="75000"/>
                  </a:schemeClr>
                </a:solidFill>
              </a:defRPr>
            </a:lvl8pPr>
            <a:lvl9pPr marL="1296162" indent="0">
              <a:buNone/>
              <a:defRPr sz="6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943748B0-589D-4F66-99F8-F1F36C54E7CA}" type="datetimeFigureOut">
              <a:rPr lang="fr-CA" smtClean="0"/>
              <a:t>2022-10-19</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AE1F2CBD-F38C-4F75-B12C-B2314910E8F3}" type="slidenum">
              <a:rPr lang="fr-CA" smtClean="0"/>
              <a:t>‹N°›</a:t>
            </a:fld>
            <a:endParaRPr lang="fr-CA"/>
          </a:p>
        </p:txBody>
      </p:sp>
    </p:spTree>
    <p:extLst>
      <p:ext uri="{BB962C8B-B14F-4D97-AF65-F5344CB8AC3E}">
        <p14:creationId xmlns:p14="http://schemas.microsoft.com/office/powerpoint/2010/main" val="1451509656"/>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Intercalaire 3 - sans image - fond blanc">
    <p:bg bwMode="ltGray">
      <p:bgPr>
        <a:solidFill>
          <a:schemeClr val="bg1"/>
        </a:solidFill>
        <a:effectLst/>
      </p:bgPr>
    </p:bg>
    <p:spTree>
      <p:nvGrpSpPr>
        <p:cNvPr id="1" name=""/>
        <p:cNvGrpSpPr/>
        <p:nvPr/>
      </p:nvGrpSpPr>
      <p:grpSpPr>
        <a:xfrm>
          <a:off x="0" y="0"/>
          <a:ext cx="0" cy="0"/>
          <a:chOff x="0" y="0"/>
          <a:chExt cx="0" cy="0"/>
        </a:xfrm>
      </p:grpSpPr>
      <p:sp>
        <p:nvSpPr>
          <p:cNvPr id="6" name="Forme libre : forme 5">
            <a:extLst>
              <a:ext uri="{FF2B5EF4-FFF2-40B4-BE49-F238E27FC236}">
                <a16:creationId xmlns="" xmlns:a16="http://schemas.microsoft.com/office/drawing/2014/main" id="{9ABF8186-E553-46C8-981E-1EF51140EC50}"/>
              </a:ext>
            </a:extLst>
          </p:cNvPr>
          <p:cNvSpPr/>
          <p:nvPr/>
        </p:nvSpPr>
        <p:spPr>
          <a:xfrm>
            <a:off x="4000501" y="1"/>
            <a:ext cx="5143500" cy="6858000"/>
          </a:xfrm>
          <a:custGeom>
            <a:avLst/>
            <a:gdLst>
              <a:gd name="connsiteX0" fmla="*/ 0 w 5995851"/>
              <a:gd name="connsiteY0" fmla="*/ 0 h 5995851"/>
              <a:gd name="connsiteX1" fmla="*/ 5995851 w 5995851"/>
              <a:gd name="connsiteY1" fmla="*/ 0 h 5995851"/>
              <a:gd name="connsiteX2" fmla="*/ 5995851 w 5995851"/>
              <a:gd name="connsiteY2" fmla="*/ 2566851 h 5995851"/>
              <a:gd name="connsiteX3" fmla="*/ 2566851 w 5995851"/>
              <a:gd name="connsiteY3" fmla="*/ 2566851 h 5995851"/>
              <a:gd name="connsiteX4" fmla="*/ 2566851 w 5995851"/>
              <a:gd name="connsiteY4" fmla="*/ 5995851 h 5995851"/>
              <a:gd name="connsiteX5" fmla="*/ 0 w 5995851"/>
              <a:gd name="connsiteY5" fmla="*/ 5995851 h 5995851"/>
              <a:gd name="connsiteX6" fmla="*/ 0 w 5995851"/>
              <a:gd name="connsiteY6" fmla="*/ 0 h 5995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95851" h="5995851">
                <a:moveTo>
                  <a:pt x="0" y="0"/>
                </a:moveTo>
                <a:lnTo>
                  <a:pt x="5995851" y="0"/>
                </a:lnTo>
                <a:lnTo>
                  <a:pt x="5995851" y="2566851"/>
                </a:lnTo>
                <a:lnTo>
                  <a:pt x="2566851" y="2566851"/>
                </a:lnTo>
                <a:lnTo>
                  <a:pt x="2566851" y="5995851"/>
                </a:lnTo>
                <a:lnTo>
                  <a:pt x="0" y="5995851"/>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800"/>
            <a:endParaRPr lang="fr-CA" sz="1013">
              <a:solidFill>
                <a:srgbClr val="0B113A"/>
              </a:solidFill>
            </a:endParaRPr>
          </a:p>
        </p:txBody>
      </p:sp>
      <p:sp>
        <p:nvSpPr>
          <p:cNvPr id="9" name="Espace réservé du pied de page 4" hidden="1">
            <a:extLst>
              <a:ext uri="{FF2B5EF4-FFF2-40B4-BE49-F238E27FC236}">
                <a16:creationId xmlns="" xmlns:a16="http://schemas.microsoft.com/office/drawing/2014/main" id="{65A539F8-1B14-41F7-8B28-8EF84A836824}"/>
              </a:ext>
            </a:extLst>
          </p:cNvPr>
          <p:cNvSpPr>
            <a:spLocks noGrp="1"/>
          </p:cNvSpPr>
          <p:nvPr>
            <p:ph type="ftr" sz="quarter" idx="11"/>
          </p:nvPr>
        </p:nvSpPr>
        <p:spPr>
          <a:xfrm>
            <a:off x="685802" y="6356351"/>
            <a:ext cx="1648769" cy="365125"/>
          </a:xfrm>
          <a:prstGeom prst="rect">
            <a:avLst/>
          </a:prstGeom>
        </p:spPr>
        <p:txBody>
          <a:bodyPr lIns="0" tIns="0" rIns="0" bIns="0" anchor="t"/>
          <a:lstStyle>
            <a:lvl1pPr algn="l">
              <a:defRPr sz="750">
                <a:solidFill>
                  <a:schemeClr val="tx1"/>
                </a:solidFill>
                <a:latin typeface="Arial" panose="020B0604020202020204" pitchFamily="34" charset="0"/>
                <a:cs typeface="Arial" panose="020B0604020202020204" pitchFamily="34" charset="0"/>
              </a:defRPr>
            </a:lvl1pPr>
          </a:lstStyle>
          <a:p>
            <a:pPr defTabSz="685800"/>
            <a:r>
              <a:rPr lang="fr-CA" smtClean="0">
                <a:solidFill>
                  <a:srgbClr val="0B113A"/>
                </a:solidFill>
              </a:rPr>
              <a:t>Université de Montréal</a:t>
            </a:r>
            <a:endParaRPr lang="fr-CA">
              <a:solidFill>
                <a:srgbClr val="0B113A"/>
              </a:solidFill>
            </a:endParaRPr>
          </a:p>
        </p:txBody>
      </p:sp>
      <p:pic>
        <p:nvPicPr>
          <p:cNvPr id="8" name="Logo UdeM - blanc">
            <a:extLst>
              <a:ext uri="{FF2B5EF4-FFF2-40B4-BE49-F238E27FC236}">
                <a16:creationId xmlns="" xmlns:a16="http://schemas.microsoft.com/office/drawing/2014/main" id="{FEDB4A1E-DAFC-47CC-B62B-D0B4C601F56E}"/>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8333421" y="6229702"/>
            <a:ext cx="735962" cy="387575"/>
          </a:xfrm>
          <a:prstGeom prst="rect">
            <a:avLst/>
          </a:prstGeom>
        </p:spPr>
      </p:pic>
      <p:pic>
        <p:nvPicPr>
          <p:cNvPr id="13" name="Logo UdeM - blanc">
            <a:extLst>
              <a:ext uri="{FF2B5EF4-FFF2-40B4-BE49-F238E27FC236}">
                <a16:creationId xmlns="" xmlns:a16="http://schemas.microsoft.com/office/drawing/2014/main" id="{680EE163-63BE-4AD1-AC29-4E1A209099C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333421" y="6229702"/>
            <a:ext cx="735962" cy="387575"/>
          </a:xfrm>
          <a:prstGeom prst="rect">
            <a:avLst/>
          </a:prstGeom>
        </p:spPr>
      </p:pic>
      <p:sp>
        <p:nvSpPr>
          <p:cNvPr id="14" name="Sous-titre 2">
            <a:extLst>
              <a:ext uri="{FF2B5EF4-FFF2-40B4-BE49-F238E27FC236}">
                <a16:creationId xmlns="" xmlns:a16="http://schemas.microsoft.com/office/drawing/2014/main" id="{D95E816C-4B35-D14D-AFF7-572524C38EEF}"/>
              </a:ext>
            </a:extLst>
          </p:cNvPr>
          <p:cNvSpPr>
            <a:spLocks noGrp="1"/>
          </p:cNvSpPr>
          <p:nvPr>
            <p:ph type="subTitle" idx="1"/>
          </p:nvPr>
        </p:nvSpPr>
        <p:spPr>
          <a:xfrm>
            <a:off x="685801" y="3942608"/>
            <a:ext cx="2842460" cy="1371600"/>
          </a:xfrm>
          <a:prstGeom prst="rect">
            <a:avLst/>
          </a:prstGeom>
        </p:spPr>
        <p:txBody>
          <a:bodyPr lIns="0" tIns="118872" rIns="0" bIns="0">
            <a:normAutofit/>
          </a:bodyPr>
          <a:lstStyle>
            <a:lvl1pPr marL="0" indent="0" algn="l">
              <a:spcBef>
                <a:spcPts val="450"/>
              </a:spcBef>
              <a:buNone/>
              <a:defRPr sz="1400">
                <a:solidFill>
                  <a:schemeClr val="tx1"/>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dirty="0"/>
              <a:t>Modifiez le style des sous-titres du masque</a:t>
            </a:r>
            <a:endParaRPr lang="fr-CA" dirty="0"/>
          </a:p>
        </p:txBody>
      </p:sp>
      <p:sp>
        <p:nvSpPr>
          <p:cNvPr id="16" name="Titre 1">
            <a:extLst>
              <a:ext uri="{FF2B5EF4-FFF2-40B4-BE49-F238E27FC236}">
                <a16:creationId xmlns="" xmlns:a16="http://schemas.microsoft.com/office/drawing/2014/main" id="{0386F2DA-35A0-4948-9682-BAB23C779978}"/>
              </a:ext>
            </a:extLst>
          </p:cNvPr>
          <p:cNvSpPr>
            <a:spLocks noGrp="1"/>
          </p:cNvSpPr>
          <p:nvPr>
            <p:ph type="ctrTitle"/>
          </p:nvPr>
        </p:nvSpPr>
        <p:spPr>
          <a:xfrm>
            <a:off x="685801" y="1033272"/>
            <a:ext cx="2842460" cy="2838203"/>
          </a:xfrm>
          <a:prstGeom prst="rect">
            <a:avLst/>
          </a:prstGeom>
        </p:spPr>
        <p:txBody>
          <a:bodyPr lIns="0" tIns="0" rIns="0" bIns="0" anchor="t">
            <a:normAutofit/>
          </a:bodyPr>
          <a:lstStyle>
            <a:lvl1pPr algn="l">
              <a:defRPr sz="3800">
                <a:solidFill>
                  <a:schemeClr val="tx1"/>
                </a:solidFill>
                <a:latin typeface="Arial" panose="020B0604020202020204" pitchFamily="34" charset="0"/>
                <a:cs typeface="Arial" panose="020B0604020202020204" pitchFamily="34" charset="0"/>
              </a:defRPr>
            </a:lvl1pPr>
          </a:lstStyle>
          <a:p>
            <a:r>
              <a:rPr lang="fr-FR" dirty="0"/>
              <a:t>Modifiez le style du titre</a:t>
            </a:r>
            <a:endParaRPr lang="fr-CA" dirty="0"/>
          </a:p>
        </p:txBody>
      </p:sp>
    </p:spTree>
    <p:extLst>
      <p:ext uri="{BB962C8B-B14F-4D97-AF65-F5344CB8AC3E}">
        <p14:creationId xmlns:p14="http://schemas.microsoft.com/office/powerpoint/2010/main" val="2153714887"/>
      </p:ext>
    </p:extLst>
  </p:cSld>
  <p:clrMapOvr>
    <a:masterClrMapping/>
  </p:clrMapOvr>
  <p:extLst>
    <p:ext uri="{DCECCB84-F9BA-43D5-87BE-67443E8EF086}">
      <p15:sldGuideLst xmlns:p15="http://schemas.microsoft.com/office/powerpoint/2012/main">
        <p15:guide id="1" pos="2898">
          <p15:clr>
            <a:srgbClr val="FBAE40"/>
          </p15:clr>
        </p15:guide>
        <p15:guide id="2" orient="horz" pos="2808">
          <p15:clr>
            <a:srgbClr val="FBAE40"/>
          </p15:clr>
        </p15:guide>
      </p15:sldGuideLst>
    </p:ext>
  </p:extLst>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p:cSld name="Ouverture ou cloture - 04">
    <p:bg bwMode="ltGray">
      <p:bgPr>
        <a:solidFill>
          <a:schemeClr val="tx2"/>
        </a:solidFill>
        <a:effectLst/>
      </p:bgPr>
    </p:bg>
    <p:spTree>
      <p:nvGrpSpPr>
        <p:cNvPr id="1" name=""/>
        <p:cNvGrpSpPr/>
        <p:nvPr/>
      </p:nvGrpSpPr>
      <p:grpSpPr>
        <a:xfrm>
          <a:off x="0" y="0"/>
          <a:ext cx="0" cy="0"/>
          <a:chOff x="0" y="0"/>
          <a:chExt cx="0" cy="0"/>
        </a:xfrm>
      </p:grpSpPr>
      <p:grpSp>
        <p:nvGrpSpPr>
          <p:cNvPr id="4" name="Groupe 3">
            <a:extLst>
              <a:ext uri="{FF2B5EF4-FFF2-40B4-BE49-F238E27FC236}">
                <a16:creationId xmlns="" xmlns:a16="http://schemas.microsoft.com/office/drawing/2014/main" id="{BD27A50F-E4FA-D640-8F62-9AE7A76867FB}"/>
              </a:ext>
            </a:extLst>
          </p:cNvPr>
          <p:cNvGrpSpPr/>
          <p:nvPr userDrawn="1"/>
        </p:nvGrpSpPr>
        <p:grpSpPr>
          <a:xfrm>
            <a:off x="3150859" y="1380502"/>
            <a:ext cx="2896501" cy="3871065"/>
            <a:chOff x="3123809" y="1111128"/>
            <a:chExt cx="2896501" cy="2903299"/>
          </a:xfrm>
        </p:grpSpPr>
        <p:sp>
          <p:nvSpPr>
            <p:cNvPr id="5" name="Carré-couleur accent">
              <a:extLst>
                <a:ext uri="{FF2B5EF4-FFF2-40B4-BE49-F238E27FC236}">
                  <a16:creationId xmlns="" xmlns:a16="http://schemas.microsoft.com/office/drawing/2014/main" id="{46FD59F0-1E0A-5B46-A455-F7D0AC15A6E1}"/>
                </a:ext>
              </a:extLst>
            </p:cNvPr>
            <p:cNvSpPr/>
            <p:nvPr userDrawn="1"/>
          </p:nvSpPr>
          <p:spPr>
            <a:xfrm>
              <a:off x="3123809" y="1111128"/>
              <a:ext cx="2896501" cy="2903299"/>
            </a:xfrm>
            <a:prstGeom prst="rect">
              <a:avLst/>
            </a:prstGeom>
            <a:solidFill>
              <a:srgbClr val="0057AC"/>
            </a:solidFill>
            <a:ln w="12700" cap="flat" cmpd="sng" algn="ctr">
              <a:noFill/>
              <a:prstDash val="solid"/>
              <a:miter lim="800000"/>
            </a:ln>
            <a:effectLst/>
          </p:spPr>
          <p:txBody>
            <a:bodyPr rtlCol="0" anchor="ctr"/>
            <a:lstStyle/>
            <a:p>
              <a:pPr algn="ctr">
                <a:defRPr/>
              </a:pPr>
              <a:endParaRPr lang="fr-CA" sz="1800" kern="0">
                <a:solidFill>
                  <a:prstClr val="white"/>
                </a:solidFill>
              </a:endParaRPr>
            </a:p>
          </p:txBody>
        </p:sp>
        <p:pic>
          <p:nvPicPr>
            <p:cNvPr id="6" name="Image 5">
              <a:extLst>
                <a:ext uri="{FF2B5EF4-FFF2-40B4-BE49-F238E27FC236}">
                  <a16:creationId xmlns="" xmlns:a16="http://schemas.microsoft.com/office/drawing/2014/main" id="{71EA7148-5DF9-8B4F-8A18-E011023D45CC}"/>
                </a:ext>
              </a:extLst>
            </p:cNvPr>
            <p:cNvPicPr>
              <a:picLocks noChangeAspect="1"/>
            </p:cNvPicPr>
            <p:nvPr userDrawn="1"/>
          </p:nvPicPr>
          <p:blipFill>
            <a:blip r:embed="rId2"/>
            <a:stretch>
              <a:fillRect/>
            </a:stretch>
          </p:blipFill>
          <p:spPr>
            <a:xfrm>
              <a:off x="3476331" y="2063939"/>
              <a:ext cx="2183382" cy="999063"/>
            </a:xfrm>
            <a:prstGeom prst="rect">
              <a:avLst/>
            </a:prstGeom>
          </p:spPr>
        </p:pic>
      </p:grpSp>
    </p:spTree>
    <p:extLst>
      <p:ext uri="{BB962C8B-B14F-4D97-AF65-F5344CB8AC3E}">
        <p14:creationId xmlns:p14="http://schemas.microsoft.com/office/powerpoint/2010/main" val="3051986306"/>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orient="horz" pos="2808">
          <p15:clr>
            <a:srgbClr val="FBAE40"/>
          </p15:clr>
        </p15:guide>
      </p15:sldGuideLst>
    </p:ext>
  </p:extLst>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Titre  - sous-titre - 01">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02873605"/>
      </p:ext>
    </p:extLst>
  </p:cSld>
  <p:clrMapOvr>
    <a:overrideClrMapping bg1="lt1" tx1="dk1" bg2="lt2" tx2="dk2" accent1="accent1" accent2="accent2" accent3="accent3" accent4="accent4" accent5="accent5" accent6="accent6" hlink="hlink" folHlink="folHlink"/>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Intercalaire 1 - avec image - texte blanc - 01">
    <p:bg bwMode="ltGray">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46836065"/>
      </p:ext>
    </p:extLst>
  </p:cSld>
  <p:clrMapOvr>
    <a:masterClrMapping/>
  </p:clrMapOvr>
  <p:extLst>
    <p:ext uri="{DCECCB84-F9BA-43D5-87BE-67443E8EF086}">
      <p15:sldGuideLst xmlns:p15="http://schemas.microsoft.com/office/powerpoint/2012/main">
        <p15:guide id="1" pos="2898">
          <p15:clr>
            <a:srgbClr val="FBAE40"/>
          </p15:clr>
        </p15:guide>
        <p15:guide id="2" orient="horz" pos="2808">
          <p15:clr>
            <a:srgbClr val="FBAE40"/>
          </p15:clr>
        </p15:guide>
      </p15:sldGuideLst>
    </p:ext>
  </p:extLst>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Intercalaire 1 - avec image - texte blanc - 02">
    <p:bg bwMode="ltGray">
      <p:bgPr>
        <a:solidFill>
          <a:schemeClr val="tx2"/>
        </a:solidFill>
        <a:effectLst/>
      </p:bgPr>
    </p:bg>
    <p:spTree>
      <p:nvGrpSpPr>
        <p:cNvPr id="1" name=""/>
        <p:cNvGrpSpPr/>
        <p:nvPr/>
      </p:nvGrpSpPr>
      <p:grpSpPr>
        <a:xfrm>
          <a:off x="0" y="0"/>
          <a:ext cx="0" cy="0"/>
          <a:chOff x="0" y="0"/>
          <a:chExt cx="0" cy="0"/>
        </a:xfrm>
      </p:grpSpPr>
      <p:sp>
        <p:nvSpPr>
          <p:cNvPr id="2" name="Content Placeholder 3">
            <a:extLst>
              <a:ext uri="{FF2B5EF4-FFF2-40B4-BE49-F238E27FC236}">
                <a16:creationId xmlns="" xmlns:a16="http://schemas.microsoft.com/office/drawing/2014/main" id="{85F42AE8-7B65-6F46-9361-C154083F0C67}"/>
              </a:ext>
            </a:extLst>
          </p:cNvPr>
          <p:cNvSpPr>
            <a:spLocks noGrp="1"/>
          </p:cNvSpPr>
          <p:nvPr>
            <p:ph sz="half" idx="10" hasCustomPrompt="1"/>
          </p:nvPr>
        </p:nvSpPr>
        <p:spPr>
          <a:xfrm>
            <a:off x="482951" y="3957595"/>
            <a:ext cx="4388153" cy="2062104"/>
          </a:xfrm>
          <a:prstGeom prst="rect">
            <a:avLst/>
          </a:prstGeom>
        </p:spPr>
        <p:txBody>
          <a:bodyPr>
            <a:normAutofit/>
          </a:bodyPr>
          <a:lstStyle>
            <a:lvl1pPr marL="0" indent="0">
              <a:lnSpc>
                <a:spcPct val="80000"/>
              </a:lnSpc>
              <a:buNone/>
              <a:defRPr sz="2800" b="0">
                <a:solidFill>
                  <a:schemeClr val="bg1"/>
                </a:solidFill>
                <a:latin typeface="Arial" panose="020B0604020202020204" pitchFamily="34" charset="0"/>
                <a:cs typeface="Arial" panose="020B0604020202020204" pitchFamily="34" charset="0"/>
              </a:defRPr>
            </a:lvl1pPr>
          </a:lstStyle>
          <a:p>
            <a:r>
              <a:rPr lang="fr-CA" dirty="0"/>
              <a:t>Titre de la </a:t>
            </a:r>
            <a:br>
              <a:rPr lang="fr-CA" dirty="0"/>
            </a:br>
            <a:r>
              <a:rPr lang="fr-CA" dirty="0"/>
              <a:t>présentation </a:t>
            </a:r>
            <a:br>
              <a:rPr lang="fr-CA" dirty="0"/>
            </a:br>
            <a:r>
              <a:rPr lang="fr-CA" dirty="0"/>
              <a:t>sur 3 lignes</a:t>
            </a:r>
            <a:endParaRPr lang="en-US" dirty="0"/>
          </a:p>
        </p:txBody>
      </p:sp>
      <p:sp>
        <p:nvSpPr>
          <p:cNvPr id="3" name="Content Placeholder 3">
            <a:extLst>
              <a:ext uri="{FF2B5EF4-FFF2-40B4-BE49-F238E27FC236}">
                <a16:creationId xmlns="" xmlns:a16="http://schemas.microsoft.com/office/drawing/2014/main" id="{9FA703DE-A1B1-8746-BF40-C81E49C9F004}"/>
              </a:ext>
            </a:extLst>
          </p:cNvPr>
          <p:cNvSpPr>
            <a:spLocks noGrp="1"/>
          </p:cNvSpPr>
          <p:nvPr>
            <p:ph sz="half" idx="2" hasCustomPrompt="1"/>
          </p:nvPr>
        </p:nvSpPr>
        <p:spPr>
          <a:xfrm>
            <a:off x="5358213" y="3957595"/>
            <a:ext cx="3451635" cy="2062104"/>
          </a:xfrm>
          <a:prstGeom prst="rect">
            <a:avLst/>
          </a:prstGeom>
        </p:spPr>
        <p:txBody>
          <a:bodyPr>
            <a:normAutofit/>
          </a:bodyPr>
          <a:lstStyle>
            <a:lvl1pPr marL="0" indent="0">
              <a:buNone/>
              <a:defRPr sz="1600" b="0">
                <a:solidFill>
                  <a:schemeClr val="bg1"/>
                </a:solidFill>
                <a:latin typeface="Arial" panose="020B0604020202020204" pitchFamily="34" charset="0"/>
                <a:cs typeface="Arial" panose="020B0604020202020204" pitchFamily="34" charset="0"/>
              </a:defRPr>
            </a:lvl1pPr>
          </a:lstStyle>
          <a:p>
            <a:r>
              <a:rPr lang="fr-CA" dirty="0"/>
              <a:t>Prénom et nom</a:t>
            </a:r>
            <a:br>
              <a:rPr lang="fr-CA" dirty="0"/>
            </a:br>
            <a:r>
              <a:rPr lang="fr-CA" dirty="0"/>
              <a:t>Fonction</a:t>
            </a:r>
          </a:p>
          <a:p>
            <a:r>
              <a:rPr lang="fr-CA" dirty="0"/>
              <a:t>Date</a:t>
            </a:r>
          </a:p>
          <a:p>
            <a:pPr lvl="0"/>
            <a:endParaRPr lang="en-US" dirty="0"/>
          </a:p>
        </p:txBody>
      </p:sp>
    </p:spTree>
    <p:extLst>
      <p:ext uri="{BB962C8B-B14F-4D97-AF65-F5344CB8AC3E}">
        <p14:creationId xmlns:p14="http://schemas.microsoft.com/office/powerpoint/2010/main" val="1652521745"/>
      </p:ext>
    </p:extLst>
  </p:cSld>
  <p:clrMapOvr>
    <a:masterClrMapping/>
  </p:clrMapOvr>
  <p:extLst>
    <p:ext uri="{DCECCB84-F9BA-43D5-87BE-67443E8EF086}">
      <p15:sldGuideLst xmlns:p15="http://schemas.microsoft.com/office/powerpoint/2012/main">
        <p15:guide id="1" pos="2898">
          <p15:clr>
            <a:srgbClr val="FBAE40"/>
          </p15:clr>
        </p15:guide>
        <p15:guide id="2" orient="horz" pos="2808">
          <p15:clr>
            <a:srgbClr val="FBAE40"/>
          </p15:clr>
        </p15:guide>
      </p15:sldGuideLst>
    </p:ext>
  </p:extLst>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Intercalaire 1 - avec image - texte foncé">
    <p:bg bwMode="ltGray">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5289414"/>
      </p:ext>
    </p:extLst>
  </p:cSld>
  <p:clrMapOvr>
    <a:masterClrMapping/>
  </p:clrMapOvr>
  <p:extLst>
    <p:ext uri="{DCECCB84-F9BA-43D5-87BE-67443E8EF086}">
      <p15:sldGuideLst xmlns:p15="http://schemas.microsoft.com/office/powerpoint/2012/main">
        <p15:guide id="1" pos="2898">
          <p15:clr>
            <a:srgbClr val="FBAE40"/>
          </p15:clr>
        </p15:guide>
        <p15:guide id="2" orient="horz" pos="2808">
          <p15:clr>
            <a:srgbClr val="FBAE40"/>
          </p15:clr>
        </p15:guide>
      </p15:sldGuideLst>
    </p:ext>
  </p:extLst>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Intercalaire 2 - avec image - texte blanc - 02">
    <p:bg bwMode="ltGray">
      <p:bgPr>
        <a:solidFill>
          <a:schemeClr val="tx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15760036"/>
      </p:ext>
    </p:extLst>
  </p:cSld>
  <p:clrMapOvr>
    <a:masterClrMapping/>
  </p:clrMapOvr>
  <p:extLst>
    <p:ext uri="{DCECCB84-F9BA-43D5-87BE-67443E8EF086}">
      <p15:sldGuideLst xmlns:p15="http://schemas.microsoft.com/office/powerpoint/2012/main">
        <p15:guide id="1" pos="2898">
          <p15:clr>
            <a:srgbClr val="FBAE40"/>
          </p15:clr>
        </p15:guide>
        <p15:guide id="2" orient="horz" pos="2808">
          <p15:clr>
            <a:srgbClr val="FBAE40"/>
          </p15:clr>
        </p15:guide>
      </p15:sldGuideLst>
    </p:ext>
  </p:extLst>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1_Intercalaire 2 - avec image - texte blanc - 02">
    <p:bg bwMode="ltGray">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09677746"/>
      </p:ext>
    </p:extLst>
  </p:cSld>
  <p:clrMapOvr>
    <a:masterClrMapping/>
  </p:clrMapOvr>
  <p:extLst>
    <p:ext uri="{DCECCB84-F9BA-43D5-87BE-67443E8EF086}">
      <p15:sldGuideLst xmlns:p15="http://schemas.microsoft.com/office/powerpoint/2012/main">
        <p15:guide id="1" pos="2898">
          <p15:clr>
            <a:srgbClr val="FBAE40"/>
          </p15:clr>
        </p15:guide>
        <p15:guide id="2" orient="horz" pos="2808">
          <p15:clr>
            <a:srgbClr val="FBAE40"/>
          </p15:clr>
        </p15:guide>
      </p15:sldGuideLst>
    </p:ext>
  </p:extLst>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Intercalaire 3 - sans image - texte blanc">
    <p:bg bwMode="ltGray">
      <p:bgPr>
        <a:solidFill>
          <a:schemeClr val="accent1"/>
        </a:solidFill>
        <a:effectLst/>
      </p:bgPr>
    </p:bg>
    <p:spTree>
      <p:nvGrpSpPr>
        <p:cNvPr id="1" name=""/>
        <p:cNvGrpSpPr/>
        <p:nvPr/>
      </p:nvGrpSpPr>
      <p:grpSpPr>
        <a:xfrm>
          <a:off x="0" y="0"/>
          <a:ext cx="0" cy="0"/>
          <a:chOff x="0" y="0"/>
          <a:chExt cx="0" cy="0"/>
        </a:xfrm>
      </p:grpSpPr>
      <p:sp>
        <p:nvSpPr>
          <p:cNvPr id="9" name="Espace réservé du pied de page 4" hidden="1">
            <a:extLst>
              <a:ext uri="{FF2B5EF4-FFF2-40B4-BE49-F238E27FC236}">
                <a16:creationId xmlns="" xmlns:a16="http://schemas.microsoft.com/office/drawing/2014/main" id="{65A539F8-1B14-41F7-8B28-8EF84A836824}"/>
              </a:ext>
            </a:extLst>
          </p:cNvPr>
          <p:cNvSpPr>
            <a:spLocks noGrp="1"/>
          </p:cNvSpPr>
          <p:nvPr>
            <p:ph type="ftr" sz="quarter" idx="11"/>
          </p:nvPr>
        </p:nvSpPr>
        <p:spPr>
          <a:xfrm>
            <a:off x="685802" y="6356351"/>
            <a:ext cx="1648769" cy="365125"/>
          </a:xfrm>
          <a:prstGeom prst="rect">
            <a:avLst/>
          </a:prstGeom>
        </p:spPr>
        <p:txBody>
          <a:bodyPr lIns="0" tIns="0" rIns="0" bIns="0" anchor="t"/>
          <a:lstStyle>
            <a:lvl1pPr algn="l">
              <a:defRPr sz="750">
                <a:solidFill>
                  <a:schemeClr val="bg1"/>
                </a:solidFill>
                <a:latin typeface="Arial" panose="020B0604020202020204" pitchFamily="34" charset="0"/>
                <a:cs typeface="Arial" panose="020B0604020202020204" pitchFamily="34" charset="0"/>
              </a:defRPr>
            </a:lvl1pPr>
          </a:lstStyle>
          <a:p>
            <a:pPr defTabSz="685800"/>
            <a:r>
              <a:rPr lang="fr-CA" smtClean="0">
                <a:solidFill>
                  <a:prstClr val="white"/>
                </a:solidFill>
              </a:rPr>
              <a:t>Université de Montréal</a:t>
            </a:r>
            <a:endParaRPr lang="fr-CA">
              <a:solidFill>
                <a:prstClr val="white"/>
              </a:solidFill>
            </a:endParaRPr>
          </a:p>
        </p:txBody>
      </p:sp>
    </p:spTree>
    <p:extLst>
      <p:ext uri="{BB962C8B-B14F-4D97-AF65-F5344CB8AC3E}">
        <p14:creationId xmlns:p14="http://schemas.microsoft.com/office/powerpoint/2010/main" val="136159406"/>
      </p:ext>
    </p:extLst>
  </p:cSld>
  <p:clrMapOvr>
    <a:masterClrMapping/>
  </p:clrMapOvr>
  <p:extLst>
    <p:ext uri="{DCECCB84-F9BA-43D5-87BE-67443E8EF086}">
      <p15:sldGuideLst xmlns:p15="http://schemas.microsoft.com/office/powerpoint/2012/main">
        <p15:guide id="1" pos="2898">
          <p15:clr>
            <a:srgbClr val="FBAE40"/>
          </p15:clr>
        </p15:guide>
        <p15:guide id="2" orient="horz" pos="2808">
          <p15:clr>
            <a:srgbClr val="FBAE40"/>
          </p15:clr>
        </p15:guide>
      </p15:sldGuideLst>
    </p:ext>
  </p:extLst>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Ouverture ou cloture - 01">
    <p:bg bwMode="ltGray">
      <p:bgRef idx="1001">
        <a:schemeClr val="bg1"/>
      </p:bgRef>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AC7A8D10-7829-46F2-B915-6822A050FFE8}"/>
              </a:ext>
            </a:extLst>
          </p:cNvPr>
          <p:cNvSpPr/>
          <p:nvPr userDrawn="1"/>
        </p:nvSpPr>
        <p:spPr>
          <a:xfrm>
            <a:off x="-1217" y="1"/>
            <a:ext cx="2571053" cy="342353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fr-CA" sz="1013">
              <a:solidFill>
                <a:prstClr val="white"/>
              </a:solidFill>
            </a:endParaRPr>
          </a:p>
        </p:txBody>
      </p:sp>
      <p:sp>
        <p:nvSpPr>
          <p:cNvPr id="15" name="Carré-couleur accent">
            <a:extLst>
              <a:ext uri="{FF2B5EF4-FFF2-40B4-BE49-F238E27FC236}">
                <a16:creationId xmlns:a16="http://schemas.microsoft.com/office/drawing/2014/main" xmlns="" id="{49F7DBB7-DBA1-674F-A3C7-6EBBD016D22B}"/>
              </a:ext>
            </a:extLst>
          </p:cNvPr>
          <p:cNvSpPr/>
          <p:nvPr userDrawn="1"/>
        </p:nvSpPr>
        <p:spPr>
          <a:xfrm>
            <a:off x="-1217" y="7204"/>
            <a:ext cx="1957118" cy="2615616"/>
          </a:xfrm>
          <a:prstGeom prst="rect">
            <a:avLst/>
          </a:prstGeom>
          <a:solidFill>
            <a:srgbClr val="0057AC"/>
          </a:solidFill>
          <a:ln w="12700" cap="flat" cmpd="sng" algn="ctr">
            <a:noFill/>
            <a:prstDash val="solid"/>
            <a:miter lim="800000"/>
          </a:ln>
          <a:effectLst/>
        </p:spPr>
        <p:txBody>
          <a:bodyPr rtlCol="0" anchor="ctr"/>
          <a:lstStyle/>
          <a:p>
            <a:pPr algn="ctr">
              <a:defRPr/>
            </a:pPr>
            <a:endParaRPr lang="fr-CA" sz="1800" kern="0">
              <a:solidFill>
                <a:prstClr val="white"/>
              </a:solidFill>
            </a:endParaRPr>
          </a:p>
        </p:txBody>
      </p:sp>
      <p:pic>
        <p:nvPicPr>
          <p:cNvPr id="16" name="Image 15">
            <a:extLst>
              <a:ext uri="{FF2B5EF4-FFF2-40B4-BE49-F238E27FC236}">
                <a16:creationId xmlns:a16="http://schemas.microsoft.com/office/drawing/2014/main" xmlns="" id="{235A3CCF-2DD0-E44D-BD32-5B4DD8DB8BB3}"/>
              </a:ext>
            </a:extLst>
          </p:cNvPr>
          <p:cNvPicPr>
            <a:picLocks noChangeAspect="1"/>
          </p:cNvPicPr>
          <p:nvPr userDrawn="1"/>
        </p:nvPicPr>
        <p:blipFill>
          <a:blip r:embed="rId2"/>
          <a:stretch>
            <a:fillRect/>
          </a:stretch>
        </p:blipFill>
        <p:spPr>
          <a:xfrm>
            <a:off x="103638" y="850185"/>
            <a:ext cx="1737516" cy="946128"/>
          </a:xfrm>
          <a:prstGeom prst="rect">
            <a:avLst/>
          </a:prstGeom>
        </p:spPr>
      </p:pic>
      <p:sp>
        <p:nvSpPr>
          <p:cNvPr id="18" name="Content Placeholder 3">
            <a:extLst>
              <a:ext uri="{FF2B5EF4-FFF2-40B4-BE49-F238E27FC236}">
                <a16:creationId xmlns:a16="http://schemas.microsoft.com/office/drawing/2014/main" xmlns="" id="{4B2E6E38-1D10-0A46-9BDF-9FB2BA720142}"/>
              </a:ext>
            </a:extLst>
          </p:cNvPr>
          <p:cNvSpPr>
            <a:spLocks noGrp="1"/>
          </p:cNvSpPr>
          <p:nvPr>
            <p:ph sz="half" idx="10" hasCustomPrompt="1"/>
          </p:nvPr>
        </p:nvSpPr>
        <p:spPr>
          <a:xfrm>
            <a:off x="334153" y="4473388"/>
            <a:ext cx="3900177" cy="2062104"/>
          </a:xfrm>
          <a:prstGeom prst="rect">
            <a:avLst/>
          </a:prstGeom>
        </p:spPr>
        <p:txBody>
          <a:bodyPr>
            <a:normAutofit/>
          </a:bodyPr>
          <a:lstStyle>
            <a:lvl1pPr marL="0" indent="0">
              <a:lnSpc>
                <a:spcPct val="90000"/>
              </a:lnSpc>
              <a:buNone/>
              <a:defRPr sz="2400" b="0">
                <a:solidFill>
                  <a:schemeClr val="bg1"/>
                </a:solidFill>
                <a:latin typeface="Arial" panose="020B0604020202020204" pitchFamily="34" charset="0"/>
                <a:cs typeface="Arial" panose="020B0604020202020204" pitchFamily="34" charset="0"/>
              </a:defRPr>
            </a:lvl1pPr>
          </a:lstStyle>
          <a:p>
            <a:r>
              <a:rPr lang="fr-CA" dirty="0"/>
              <a:t>Titre de la </a:t>
            </a:r>
            <a:br>
              <a:rPr lang="fr-CA" dirty="0"/>
            </a:br>
            <a:r>
              <a:rPr lang="fr-CA" dirty="0"/>
              <a:t>présentation </a:t>
            </a:r>
            <a:br>
              <a:rPr lang="fr-CA" dirty="0"/>
            </a:br>
            <a:r>
              <a:rPr lang="fr-CA" dirty="0"/>
              <a:t>sur 3 lignes</a:t>
            </a:r>
          </a:p>
        </p:txBody>
      </p:sp>
      <p:sp>
        <p:nvSpPr>
          <p:cNvPr id="19" name="Content Placeholder 3">
            <a:extLst>
              <a:ext uri="{FF2B5EF4-FFF2-40B4-BE49-F238E27FC236}">
                <a16:creationId xmlns:a16="http://schemas.microsoft.com/office/drawing/2014/main" xmlns="" id="{22F12807-8935-934D-BDCD-A1C10344EB52}"/>
              </a:ext>
            </a:extLst>
          </p:cNvPr>
          <p:cNvSpPr>
            <a:spLocks noGrp="1"/>
          </p:cNvSpPr>
          <p:nvPr>
            <p:ph sz="half" idx="2" hasCustomPrompt="1"/>
          </p:nvPr>
        </p:nvSpPr>
        <p:spPr>
          <a:xfrm>
            <a:off x="4909672" y="5145606"/>
            <a:ext cx="3900177" cy="1261501"/>
          </a:xfrm>
          <a:prstGeom prst="rect">
            <a:avLst/>
          </a:prstGeom>
        </p:spPr>
        <p:txBody>
          <a:bodyPr>
            <a:normAutofit/>
          </a:bodyPr>
          <a:lstStyle>
            <a:lvl1pPr marL="0" indent="0">
              <a:buNone/>
              <a:defRPr sz="1600" b="0">
                <a:solidFill>
                  <a:schemeClr val="bg1"/>
                </a:solidFill>
                <a:latin typeface="Arial" panose="020B0604020202020204" pitchFamily="34" charset="0"/>
                <a:cs typeface="Arial" panose="020B0604020202020204" pitchFamily="34" charset="0"/>
              </a:defRPr>
            </a:lvl1pPr>
          </a:lstStyle>
          <a:p>
            <a:r>
              <a:rPr lang="fr-CA" dirty="0"/>
              <a:t>Prénom et nom</a:t>
            </a:r>
            <a:br>
              <a:rPr lang="fr-CA" dirty="0"/>
            </a:br>
            <a:r>
              <a:rPr lang="fr-CA" dirty="0"/>
              <a:t>Présentation</a:t>
            </a:r>
          </a:p>
          <a:p>
            <a:r>
              <a:rPr lang="fr-CA" dirty="0"/>
              <a:t>Date</a:t>
            </a:r>
          </a:p>
          <a:p>
            <a:pPr lvl="0"/>
            <a:endParaRPr lang="en-US" dirty="0"/>
          </a:p>
        </p:txBody>
      </p:sp>
    </p:spTree>
    <p:extLst>
      <p:ext uri="{BB962C8B-B14F-4D97-AF65-F5344CB8AC3E}">
        <p14:creationId xmlns:p14="http://schemas.microsoft.com/office/powerpoint/2010/main" val="195259418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orient="horz" pos="2808">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Content Placeholder 2"/>
          <p:cNvSpPr>
            <a:spLocks noGrp="1"/>
          </p:cNvSpPr>
          <p:nvPr>
            <p:ph sz="half" idx="1"/>
          </p:nvPr>
        </p:nvSpPr>
        <p:spPr>
          <a:xfrm>
            <a:off x="628650" y="1825624"/>
            <a:ext cx="38862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Content Placeholder 3"/>
          <p:cNvSpPr>
            <a:spLocks noGrp="1"/>
          </p:cNvSpPr>
          <p:nvPr>
            <p:ph sz="half" idx="2"/>
          </p:nvPr>
        </p:nvSpPr>
        <p:spPr>
          <a:xfrm>
            <a:off x="4629150" y="1825624"/>
            <a:ext cx="38862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Date Placeholder 4"/>
          <p:cNvSpPr>
            <a:spLocks noGrp="1"/>
          </p:cNvSpPr>
          <p:nvPr>
            <p:ph type="dt" sz="half" idx="10"/>
          </p:nvPr>
        </p:nvSpPr>
        <p:spPr/>
        <p:txBody>
          <a:bodyPr/>
          <a:lstStyle/>
          <a:p>
            <a:fld id="{943748B0-589D-4F66-99F8-F1F36C54E7CA}" type="datetimeFigureOut">
              <a:rPr lang="fr-CA" smtClean="0"/>
              <a:t>2022-10-19</a:t>
            </a:fld>
            <a:endParaRPr lang="fr-CA"/>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p:txBody>
          <a:bodyPr/>
          <a:lstStyle/>
          <a:p>
            <a:fld id="{AE1F2CBD-F38C-4F75-B12C-B2314910E8F3}" type="slidenum">
              <a:rPr lang="fr-CA" smtClean="0"/>
              <a:t>‹N°›</a:t>
            </a:fld>
            <a:endParaRPr lang="fr-CA"/>
          </a:p>
        </p:txBody>
      </p:sp>
    </p:spTree>
    <p:extLst>
      <p:ext uri="{BB962C8B-B14F-4D97-AF65-F5344CB8AC3E}">
        <p14:creationId xmlns:p14="http://schemas.microsoft.com/office/powerpoint/2010/main" val="617806848"/>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Ouverture ou cloture - 03">
    <p:bg bwMode="ltGray">
      <p:bgRef idx="1001">
        <a:schemeClr val="bg1"/>
      </p:bgRef>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xmlns="" id="{C0B934A5-DAF3-9E40-9D75-22DED1EC4EE2}"/>
              </a:ext>
            </a:extLst>
          </p:cNvPr>
          <p:cNvSpPr/>
          <p:nvPr userDrawn="1"/>
        </p:nvSpPr>
        <p:spPr>
          <a:xfrm flipH="1">
            <a:off x="4507072" y="0"/>
            <a:ext cx="4636928" cy="6858000"/>
          </a:xfrm>
          <a:prstGeom prst="rect">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685800"/>
            <a:endParaRPr lang="fr-CA" sz="1013">
              <a:solidFill>
                <a:prstClr val="white"/>
              </a:solidFill>
            </a:endParaRPr>
          </a:p>
        </p:txBody>
      </p:sp>
      <p:sp>
        <p:nvSpPr>
          <p:cNvPr id="13" name="Content Placeholder 3">
            <a:extLst>
              <a:ext uri="{FF2B5EF4-FFF2-40B4-BE49-F238E27FC236}">
                <a16:creationId xmlns:a16="http://schemas.microsoft.com/office/drawing/2014/main" xmlns="" id="{8546E91F-EDF9-554A-8719-2E93D9BFC86B}"/>
              </a:ext>
            </a:extLst>
          </p:cNvPr>
          <p:cNvSpPr>
            <a:spLocks noGrp="1"/>
          </p:cNvSpPr>
          <p:nvPr>
            <p:ph sz="half" idx="10" hasCustomPrompt="1"/>
          </p:nvPr>
        </p:nvSpPr>
        <p:spPr>
          <a:xfrm>
            <a:off x="4909672" y="561369"/>
            <a:ext cx="3900177" cy="2062104"/>
          </a:xfrm>
          <a:prstGeom prst="rect">
            <a:avLst/>
          </a:prstGeom>
        </p:spPr>
        <p:txBody>
          <a:bodyPr>
            <a:normAutofit/>
          </a:bodyPr>
          <a:lstStyle>
            <a:lvl1pPr marL="0" indent="0">
              <a:lnSpc>
                <a:spcPct val="80000"/>
              </a:lnSpc>
              <a:buNone/>
              <a:defRPr sz="2800" b="0">
                <a:solidFill>
                  <a:schemeClr val="bg1"/>
                </a:solidFill>
                <a:latin typeface="Arial" panose="020B0604020202020204" pitchFamily="34" charset="0"/>
                <a:cs typeface="Arial" panose="020B0604020202020204" pitchFamily="34" charset="0"/>
              </a:defRPr>
            </a:lvl1pPr>
          </a:lstStyle>
          <a:p>
            <a:r>
              <a:rPr lang="fr-CA" dirty="0"/>
              <a:t>Titre de la </a:t>
            </a:r>
            <a:br>
              <a:rPr lang="fr-CA" dirty="0"/>
            </a:br>
            <a:r>
              <a:rPr lang="fr-CA" dirty="0"/>
              <a:t>présentation </a:t>
            </a:r>
            <a:br>
              <a:rPr lang="fr-CA" dirty="0"/>
            </a:br>
            <a:r>
              <a:rPr lang="fr-CA" dirty="0"/>
              <a:t>sur 3 lignes</a:t>
            </a:r>
            <a:endParaRPr lang="en-US" dirty="0"/>
          </a:p>
        </p:txBody>
      </p:sp>
      <p:sp>
        <p:nvSpPr>
          <p:cNvPr id="14" name="Content Placeholder 3">
            <a:extLst>
              <a:ext uri="{FF2B5EF4-FFF2-40B4-BE49-F238E27FC236}">
                <a16:creationId xmlns:a16="http://schemas.microsoft.com/office/drawing/2014/main" xmlns="" id="{90380F61-B3D3-1843-AC33-15B3B38EB21D}"/>
              </a:ext>
            </a:extLst>
          </p:cNvPr>
          <p:cNvSpPr>
            <a:spLocks noGrp="1"/>
          </p:cNvSpPr>
          <p:nvPr>
            <p:ph sz="half" idx="2" hasCustomPrompt="1"/>
          </p:nvPr>
        </p:nvSpPr>
        <p:spPr>
          <a:xfrm>
            <a:off x="4909672" y="4758198"/>
            <a:ext cx="3900177" cy="1261501"/>
          </a:xfrm>
          <a:prstGeom prst="rect">
            <a:avLst/>
          </a:prstGeom>
        </p:spPr>
        <p:txBody>
          <a:bodyPr>
            <a:normAutofit/>
          </a:bodyPr>
          <a:lstStyle>
            <a:lvl1pPr marL="0" indent="0">
              <a:buNone/>
              <a:defRPr sz="1600" b="0">
                <a:solidFill>
                  <a:schemeClr val="bg1"/>
                </a:solidFill>
                <a:latin typeface="Arial" panose="020B0604020202020204" pitchFamily="34" charset="0"/>
                <a:cs typeface="Arial" panose="020B0604020202020204" pitchFamily="34" charset="0"/>
              </a:defRPr>
            </a:lvl1pPr>
          </a:lstStyle>
          <a:p>
            <a:r>
              <a:rPr lang="fr-CA" dirty="0"/>
              <a:t>Prénom et nom</a:t>
            </a:r>
            <a:br>
              <a:rPr lang="fr-CA" dirty="0"/>
            </a:br>
            <a:r>
              <a:rPr lang="fr-CA" dirty="0"/>
              <a:t>Fonction</a:t>
            </a:r>
          </a:p>
          <a:p>
            <a:r>
              <a:rPr lang="fr-CA" dirty="0"/>
              <a:t>Date</a:t>
            </a:r>
          </a:p>
          <a:p>
            <a:pPr lvl="0"/>
            <a:endParaRPr lang="en-US" dirty="0"/>
          </a:p>
        </p:txBody>
      </p:sp>
      <p:sp>
        <p:nvSpPr>
          <p:cNvPr id="16" name="Content Placeholder 3">
            <a:extLst>
              <a:ext uri="{FF2B5EF4-FFF2-40B4-BE49-F238E27FC236}">
                <a16:creationId xmlns:a16="http://schemas.microsoft.com/office/drawing/2014/main" xmlns="" id="{F5C30D7C-DE1C-DC48-9A2E-0EB6B0CAC0EA}"/>
              </a:ext>
            </a:extLst>
          </p:cNvPr>
          <p:cNvSpPr>
            <a:spLocks noGrp="1"/>
          </p:cNvSpPr>
          <p:nvPr>
            <p:ph sz="half" idx="11" hasCustomPrompt="1"/>
          </p:nvPr>
        </p:nvSpPr>
        <p:spPr>
          <a:xfrm>
            <a:off x="4909672" y="2839100"/>
            <a:ext cx="3900177" cy="1261501"/>
          </a:xfrm>
          <a:prstGeom prst="rect">
            <a:avLst/>
          </a:prstGeom>
        </p:spPr>
        <p:txBody>
          <a:bodyPr>
            <a:normAutofit/>
          </a:bodyPr>
          <a:lstStyle>
            <a:lvl1pPr marL="0" indent="0">
              <a:buNone/>
              <a:defRPr sz="1800" b="0">
                <a:solidFill>
                  <a:schemeClr val="bg1"/>
                </a:solidFill>
                <a:latin typeface="Arial" panose="020B0604020202020204" pitchFamily="34" charset="0"/>
                <a:cs typeface="Arial" panose="020B0604020202020204" pitchFamily="34" charset="0"/>
              </a:defRPr>
            </a:lvl1pPr>
          </a:lstStyle>
          <a:p>
            <a:r>
              <a:rPr lang="fr-CA" dirty="0"/>
              <a:t>Sous-titre de la présentation</a:t>
            </a:r>
          </a:p>
          <a:p>
            <a:pPr lvl="0"/>
            <a:endParaRPr lang="en-US" dirty="0"/>
          </a:p>
        </p:txBody>
      </p:sp>
      <p:sp>
        <p:nvSpPr>
          <p:cNvPr id="19" name="Espace réservé pour une image  11">
            <a:extLst>
              <a:ext uri="{FF2B5EF4-FFF2-40B4-BE49-F238E27FC236}">
                <a16:creationId xmlns:a16="http://schemas.microsoft.com/office/drawing/2014/main" xmlns="" id="{82EEB57C-A0A4-164F-BF2D-4CB5DE61B203}"/>
              </a:ext>
            </a:extLst>
          </p:cNvPr>
          <p:cNvSpPr>
            <a:spLocks noGrp="1" noChangeAspect="1"/>
          </p:cNvSpPr>
          <p:nvPr>
            <p:ph type="pic" sz="quarter" idx="12"/>
          </p:nvPr>
        </p:nvSpPr>
        <p:spPr>
          <a:xfrm>
            <a:off x="-1" y="2"/>
            <a:ext cx="4511763" cy="6857999"/>
          </a:xfrm>
          <a:prstGeom prst="rect">
            <a:avLst/>
          </a:prstGeom>
          <a:solidFill>
            <a:schemeClr val="bg1"/>
          </a:solidFill>
        </p:spPr>
        <p:txBody>
          <a:bodyPr anchor="t">
            <a:normAutofit/>
          </a:bodyPr>
          <a:lstStyle>
            <a:lvl1pPr marL="0" indent="0" algn="l">
              <a:buFontTx/>
              <a:buNone/>
              <a:defRPr sz="1350"/>
            </a:lvl1pPr>
          </a:lstStyle>
          <a:p>
            <a:r>
              <a:rPr lang="fr-FR" dirty="0"/>
              <a:t>Cliquez sur l'icône pour ajouter une image</a:t>
            </a:r>
            <a:endParaRPr lang="fr-CA" dirty="0"/>
          </a:p>
        </p:txBody>
      </p:sp>
    </p:spTree>
    <p:extLst>
      <p:ext uri="{BB962C8B-B14F-4D97-AF65-F5344CB8AC3E}">
        <p14:creationId xmlns:p14="http://schemas.microsoft.com/office/powerpoint/2010/main" val="3982947239"/>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orient="horz" pos="2808">
          <p15:clr>
            <a:srgbClr val="FBAE40"/>
          </p15:clr>
        </p15:guide>
      </p15:sldGuideLst>
    </p:ext>
  </p:extLst>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p:cSld name="Titre de présentation - avec image - 01">
    <p:bg bwMode="ltGray">
      <p:bgPr>
        <a:solidFill>
          <a:schemeClr val="accent1"/>
        </a:solidFill>
        <a:effectLst/>
      </p:bgPr>
    </p:bg>
    <p:spTree>
      <p:nvGrpSpPr>
        <p:cNvPr id="1" name=""/>
        <p:cNvGrpSpPr/>
        <p:nvPr/>
      </p:nvGrpSpPr>
      <p:grpSpPr>
        <a:xfrm>
          <a:off x="0" y="0"/>
          <a:ext cx="0" cy="0"/>
          <a:chOff x="0" y="0"/>
          <a:chExt cx="0" cy="0"/>
        </a:xfrm>
      </p:grpSpPr>
      <p:sp>
        <p:nvSpPr>
          <p:cNvPr id="19" name="Espace réservé du texte 18">
            <a:extLst>
              <a:ext uri="{FF2B5EF4-FFF2-40B4-BE49-F238E27FC236}">
                <a16:creationId xmlns:a16="http://schemas.microsoft.com/office/drawing/2014/main" xmlns="" id="{736C25CD-C8F2-4E89-BB5D-B8D8DB3D2353}"/>
              </a:ext>
            </a:extLst>
          </p:cNvPr>
          <p:cNvSpPr>
            <a:spLocks noGrp="1"/>
          </p:cNvSpPr>
          <p:nvPr>
            <p:ph type="body" sz="quarter" idx="11" hasCustomPrompt="1"/>
          </p:nvPr>
        </p:nvSpPr>
        <p:spPr>
          <a:xfrm>
            <a:off x="5143501" y="4893559"/>
            <a:ext cx="3634297" cy="1106487"/>
          </a:xfrm>
          <a:prstGeom prst="rect">
            <a:avLst/>
          </a:prstGeom>
        </p:spPr>
        <p:txBody>
          <a:bodyPr lIns="0" tIns="118872" rIns="0" bIns="0" anchor="b" anchorCtr="0">
            <a:noAutofit/>
          </a:bodyPr>
          <a:lstStyle>
            <a:lvl1pPr marL="0" indent="0">
              <a:spcBef>
                <a:spcPts val="450"/>
              </a:spcBef>
              <a:buFontTx/>
              <a:buNone/>
              <a:defRPr sz="900">
                <a:solidFill>
                  <a:schemeClr val="bg1"/>
                </a:solidFill>
                <a:latin typeface="Arial" panose="020B0604020202020204" pitchFamily="34" charset="0"/>
                <a:cs typeface="Arial" panose="020B0604020202020204" pitchFamily="34" charset="0"/>
              </a:defRPr>
            </a:lvl1pPr>
            <a:lvl2pPr marL="342900" indent="0">
              <a:buFontTx/>
              <a:buNone/>
              <a:defRPr>
                <a:solidFill>
                  <a:srgbClr val="FF0000"/>
                </a:solidFill>
                <a:latin typeface="Times New Roman" panose="02020603050405020304" pitchFamily="18" charset="0"/>
                <a:cs typeface="Times New Roman" panose="02020603050405020304" pitchFamily="18" charset="0"/>
              </a:defRPr>
            </a:lvl2pPr>
            <a:lvl3pPr marL="685800" indent="0">
              <a:buFontTx/>
              <a:buNone/>
              <a:defRPr>
                <a:solidFill>
                  <a:srgbClr val="FF0000"/>
                </a:solidFill>
                <a:latin typeface="Times New Roman" panose="02020603050405020304" pitchFamily="18" charset="0"/>
                <a:cs typeface="Times New Roman" panose="02020603050405020304" pitchFamily="18" charset="0"/>
              </a:defRPr>
            </a:lvl3pPr>
            <a:lvl4pPr marL="1028700" indent="0">
              <a:buFontTx/>
              <a:buNone/>
              <a:defRPr>
                <a:solidFill>
                  <a:srgbClr val="FF0000"/>
                </a:solidFill>
                <a:latin typeface="Times New Roman" panose="02020603050405020304" pitchFamily="18" charset="0"/>
                <a:cs typeface="Times New Roman" panose="02020603050405020304" pitchFamily="18" charset="0"/>
              </a:defRPr>
            </a:lvl4pPr>
            <a:lvl5pPr marL="1371600" indent="0">
              <a:buFontTx/>
              <a:buNone/>
              <a:defRPr>
                <a:solidFill>
                  <a:srgbClr val="FF0000"/>
                </a:solidFill>
                <a:latin typeface="Times New Roman" panose="02020603050405020304" pitchFamily="18" charset="0"/>
                <a:cs typeface="Times New Roman" panose="02020603050405020304" pitchFamily="18" charset="0"/>
              </a:defRPr>
            </a:lvl5pPr>
          </a:lstStyle>
          <a:p>
            <a:pPr lvl="0"/>
            <a:r>
              <a:rPr lang="fr-FR" dirty="0"/>
              <a:t>Cliquez pour modifier les styles du texte du masque</a:t>
            </a:r>
          </a:p>
        </p:txBody>
      </p:sp>
      <p:sp>
        <p:nvSpPr>
          <p:cNvPr id="3" name="Sous-titre 2">
            <a:extLst>
              <a:ext uri="{FF2B5EF4-FFF2-40B4-BE49-F238E27FC236}">
                <a16:creationId xmlns:a16="http://schemas.microsoft.com/office/drawing/2014/main" xmlns="" id="{1A09BF7F-9F4A-4208-B751-2066E34B525F}"/>
              </a:ext>
            </a:extLst>
          </p:cNvPr>
          <p:cNvSpPr>
            <a:spLocks noGrp="1"/>
          </p:cNvSpPr>
          <p:nvPr>
            <p:ph type="subTitle" idx="1"/>
          </p:nvPr>
        </p:nvSpPr>
        <p:spPr>
          <a:xfrm>
            <a:off x="5143501" y="2971800"/>
            <a:ext cx="3634741" cy="1768643"/>
          </a:xfrm>
          <a:prstGeom prst="rect">
            <a:avLst/>
          </a:prstGeom>
        </p:spPr>
        <p:txBody>
          <a:bodyPr lIns="0" tIns="118872" rIns="0" bIns="0">
            <a:normAutofit/>
          </a:bodyPr>
          <a:lstStyle>
            <a:lvl1pPr marL="0" indent="0" algn="l">
              <a:spcBef>
                <a:spcPts val="450"/>
              </a:spcBef>
              <a:buNone/>
              <a:defRPr sz="1600">
                <a:solidFill>
                  <a:schemeClr val="bg1"/>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dirty="0"/>
              <a:t>Modifiez le style des sous-titres du masque</a:t>
            </a:r>
            <a:endParaRPr lang="fr-CA" dirty="0"/>
          </a:p>
        </p:txBody>
      </p:sp>
      <p:sp>
        <p:nvSpPr>
          <p:cNvPr id="2" name="Titre 1">
            <a:extLst>
              <a:ext uri="{FF2B5EF4-FFF2-40B4-BE49-F238E27FC236}">
                <a16:creationId xmlns:a16="http://schemas.microsoft.com/office/drawing/2014/main" xmlns="" id="{7ED391B7-CCE6-4540-A0C5-16C581737E89}"/>
              </a:ext>
            </a:extLst>
          </p:cNvPr>
          <p:cNvSpPr>
            <a:spLocks noGrp="1"/>
          </p:cNvSpPr>
          <p:nvPr>
            <p:ph type="ctrTitle"/>
          </p:nvPr>
        </p:nvSpPr>
        <p:spPr>
          <a:xfrm>
            <a:off x="5143501" y="685801"/>
            <a:ext cx="3634741" cy="2132884"/>
          </a:xfrm>
          <a:prstGeom prst="rect">
            <a:avLst/>
          </a:prstGeom>
        </p:spPr>
        <p:txBody>
          <a:bodyPr lIns="0" tIns="0" rIns="0" bIns="0" anchor="b">
            <a:normAutofit/>
          </a:bodyPr>
          <a:lstStyle>
            <a:lvl1pPr algn="l">
              <a:defRPr sz="2800">
                <a:solidFill>
                  <a:schemeClr val="bg1"/>
                </a:solidFill>
                <a:latin typeface="Arial" panose="020B0604020202020204" pitchFamily="34" charset="0"/>
                <a:cs typeface="Arial" panose="020B0604020202020204" pitchFamily="34" charset="0"/>
              </a:defRPr>
            </a:lvl1pPr>
          </a:lstStyle>
          <a:p>
            <a:r>
              <a:rPr lang="fr-FR" dirty="0"/>
              <a:t>Modifiez le style du titre</a:t>
            </a:r>
            <a:endParaRPr lang="fr-CA" dirty="0"/>
          </a:p>
        </p:txBody>
      </p:sp>
      <p:pic>
        <p:nvPicPr>
          <p:cNvPr id="17" name="Image-umontreal" hidden="1">
            <a:extLst>
              <a:ext uri="{FF2B5EF4-FFF2-40B4-BE49-F238E27FC236}">
                <a16:creationId xmlns:a16="http://schemas.microsoft.com/office/drawing/2014/main" xmlns="" id="{76FBD988-D861-4D8E-A2FD-72BD3ED607BC}"/>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015384" y="6022590"/>
            <a:ext cx="4029827" cy="985069"/>
          </a:xfrm>
          <a:prstGeom prst="rect">
            <a:avLst/>
          </a:prstGeom>
        </p:spPr>
      </p:pic>
      <p:sp>
        <p:nvSpPr>
          <p:cNvPr id="12" name="Espace réservé pour une image  11">
            <a:extLst>
              <a:ext uri="{FF2B5EF4-FFF2-40B4-BE49-F238E27FC236}">
                <a16:creationId xmlns:a16="http://schemas.microsoft.com/office/drawing/2014/main" xmlns="" id="{19EE69F6-7C96-469F-B36B-70863BB21C79}"/>
              </a:ext>
            </a:extLst>
          </p:cNvPr>
          <p:cNvSpPr>
            <a:spLocks noGrp="1" noChangeAspect="1"/>
          </p:cNvSpPr>
          <p:nvPr>
            <p:ph type="pic" sz="quarter" idx="10"/>
          </p:nvPr>
        </p:nvSpPr>
        <p:spPr>
          <a:xfrm>
            <a:off x="0" y="2"/>
            <a:ext cx="4457700" cy="5943599"/>
          </a:xfrm>
          <a:prstGeom prst="rect">
            <a:avLst/>
          </a:prstGeom>
          <a:solidFill>
            <a:schemeClr val="bg1"/>
          </a:solidFill>
        </p:spPr>
        <p:txBody>
          <a:bodyPr anchor="t">
            <a:normAutofit/>
          </a:bodyPr>
          <a:lstStyle>
            <a:lvl1pPr marL="0" indent="0" algn="l">
              <a:buFontTx/>
              <a:buNone/>
              <a:defRPr sz="1350"/>
            </a:lvl1pPr>
          </a:lstStyle>
          <a:p>
            <a:r>
              <a:rPr lang="fr-FR" dirty="0"/>
              <a:t>Cliquez sur l'icône pour ajouter une image</a:t>
            </a:r>
            <a:endParaRPr lang="fr-CA" dirty="0"/>
          </a:p>
        </p:txBody>
      </p:sp>
      <p:sp>
        <p:nvSpPr>
          <p:cNvPr id="9" name="Carré-couleur" hidden="1">
            <a:extLst>
              <a:ext uri="{FF2B5EF4-FFF2-40B4-BE49-F238E27FC236}">
                <a16:creationId xmlns:a16="http://schemas.microsoft.com/office/drawing/2014/main" xmlns="" id="{F859E84F-1D85-4121-99DF-923E7A668073}"/>
              </a:ext>
            </a:extLst>
          </p:cNvPr>
          <p:cNvSpPr/>
          <p:nvPr/>
        </p:nvSpPr>
        <p:spPr>
          <a:xfrm>
            <a:off x="0" y="0"/>
            <a:ext cx="2571750" cy="3429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fr-CA" sz="1013">
              <a:solidFill>
                <a:prstClr val="white"/>
              </a:solidFill>
            </a:endParaRPr>
          </a:p>
        </p:txBody>
      </p:sp>
      <p:pic>
        <p:nvPicPr>
          <p:cNvPr id="8" name="Logo-UdeM-Monde" hidden="1">
            <a:extLst>
              <a:ext uri="{FF2B5EF4-FFF2-40B4-BE49-F238E27FC236}">
                <a16:creationId xmlns:a16="http://schemas.microsoft.com/office/drawing/2014/main" xmlns="" id="{262609BC-1EC4-4E92-9286-E0ECE80CC050}"/>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 y="-1"/>
            <a:ext cx="1885951" cy="2514601"/>
          </a:xfrm>
          <a:prstGeom prst="rect">
            <a:avLst/>
          </a:prstGeom>
        </p:spPr>
      </p:pic>
    </p:spTree>
    <p:extLst>
      <p:ext uri="{BB962C8B-B14F-4D97-AF65-F5344CB8AC3E}">
        <p14:creationId xmlns:p14="http://schemas.microsoft.com/office/powerpoint/2010/main" val="652978155"/>
      </p:ext>
    </p:extLst>
  </p:cSld>
  <p:clrMapOvr>
    <a:masterClrMapping/>
  </p:clrMapOvr>
  <p:extLst>
    <p:ext uri="{DCECCB84-F9BA-43D5-87BE-67443E8EF086}">
      <p15:sldGuideLst xmlns:p15="http://schemas.microsoft.com/office/powerpoint/2012/main">
        <p15:guide id="1" pos="2898">
          <p15:clr>
            <a:srgbClr val="FBAE40"/>
          </p15:clr>
        </p15:guide>
        <p15:guide id="2" orient="horz" pos="2808">
          <p15:clr>
            <a:srgbClr val="FBAE40"/>
          </p15:clr>
        </p15:guide>
      </p15:sldGuideLst>
    </p:ext>
  </p:extLst>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Titre de présentation - avec image - 02">
    <p:bg bwMode="ltGray">
      <p:bgPr>
        <a:solidFill>
          <a:schemeClr val="accent1"/>
        </a:solidFill>
        <a:effectLst/>
      </p:bgPr>
    </p:bg>
    <p:spTree>
      <p:nvGrpSpPr>
        <p:cNvPr id="1" name=""/>
        <p:cNvGrpSpPr/>
        <p:nvPr/>
      </p:nvGrpSpPr>
      <p:grpSpPr>
        <a:xfrm>
          <a:off x="0" y="0"/>
          <a:ext cx="0" cy="0"/>
          <a:chOff x="0" y="0"/>
          <a:chExt cx="0" cy="0"/>
        </a:xfrm>
      </p:grpSpPr>
      <p:sp>
        <p:nvSpPr>
          <p:cNvPr id="12" name="Espace réservé pour une image  11">
            <a:extLst>
              <a:ext uri="{FF2B5EF4-FFF2-40B4-BE49-F238E27FC236}">
                <a16:creationId xmlns:a16="http://schemas.microsoft.com/office/drawing/2014/main" xmlns="" id="{19EE69F6-7C96-469F-B36B-70863BB21C79}"/>
              </a:ext>
            </a:extLst>
          </p:cNvPr>
          <p:cNvSpPr>
            <a:spLocks noGrp="1" noChangeAspect="1"/>
          </p:cNvSpPr>
          <p:nvPr>
            <p:ph type="pic" sz="quarter" idx="10"/>
          </p:nvPr>
        </p:nvSpPr>
        <p:spPr>
          <a:xfrm>
            <a:off x="1" y="0"/>
            <a:ext cx="5143501" cy="6858000"/>
          </a:xfrm>
          <a:prstGeom prst="rect">
            <a:avLst/>
          </a:prstGeom>
          <a:solidFill>
            <a:schemeClr val="bg1"/>
          </a:solidFill>
        </p:spPr>
        <p:txBody>
          <a:bodyPr anchor="t">
            <a:normAutofit/>
          </a:bodyPr>
          <a:lstStyle>
            <a:lvl1pPr marL="0" indent="0" algn="l">
              <a:buFontTx/>
              <a:buNone/>
              <a:defRPr sz="1350"/>
            </a:lvl1pPr>
          </a:lstStyle>
          <a:p>
            <a:r>
              <a:rPr lang="fr-FR"/>
              <a:t>Cliquez sur l'icône pour ajouter une image</a:t>
            </a:r>
            <a:endParaRPr lang="fr-CA" dirty="0"/>
          </a:p>
        </p:txBody>
      </p:sp>
      <p:sp>
        <p:nvSpPr>
          <p:cNvPr id="3" name="Sous-titre 2">
            <a:extLst>
              <a:ext uri="{FF2B5EF4-FFF2-40B4-BE49-F238E27FC236}">
                <a16:creationId xmlns:a16="http://schemas.microsoft.com/office/drawing/2014/main" xmlns="" id="{1A09BF7F-9F4A-4208-B751-2066E34B525F}"/>
              </a:ext>
            </a:extLst>
          </p:cNvPr>
          <p:cNvSpPr>
            <a:spLocks noGrp="1"/>
          </p:cNvSpPr>
          <p:nvPr>
            <p:ph type="subTitle" idx="1"/>
          </p:nvPr>
        </p:nvSpPr>
        <p:spPr>
          <a:xfrm>
            <a:off x="5659631" y="2971800"/>
            <a:ext cx="3118610" cy="1768643"/>
          </a:xfrm>
          <a:prstGeom prst="rect">
            <a:avLst/>
          </a:prstGeom>
        </p:spPr>
        <p:txBody>
          <a:bodyPr lIns="0" tIns="118872" rIns="0" bIns="0">
            <a:normAutofit/>
          </a:bodyPr>
          <a:lstStyle>
            <a:lvl1pPr marL="0" indent="0" algn="l">
              <a:spcBef>
                <a:spcPts val="450"/>
              </a:spcBef>
              <a:buNone/>
              <a:defRPr sz="1400">
                <a:solidFill>
                  <a:schemeClr val="bg1"/>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dirty="0"/>
              <a:t>Modifiez le style des sous-titres du masque</a:t>
            </a:r>
            <a:endParaRPr lang="fr-CA" dirty="0"/>
          </a:p>
        </p:txBody>
      </p:sp>
      <p:sp>
        <p:nvSpPr>
          <p:cNvPr id="2" name="Titre 1">
            <a:extLst>
              <a:ext uri="{FF2B5EF4-FFF2-40B4-BE49-F238E27FC236}">
                <a16:creationId xmlns:a16="http://schemas.microsoft.com/office/drawing/2014/main" xmlns="" id="{7ED391B7-CCE6-4540-A0C5-16C581737E89}"/>
              </a:ext>
            </a:extLst>
          </p:cNvPr>
          <p:cNvSpPr>
            <a:spLocks noGrp="1"/>
          </p:cNvSpPr>
          <p:nvPr>
            <p:ph type="ctrTitle"/>
          </p:nvPr>
        </p:nvSpPr>
        <p:spPr>
          <a:xfrm>
            <a:off x="5659631" y="685801"/>
            <a:ext cx="3118610" cy="2132884"/>
          </a:xfrm>
          <a:prstGeom prst="rect">
            <a:avLst/>
          </a:prstGeom>
        </p:spPr>
        <p:txBody>
          <a:bodyPr lIns="0" tIns="0" rIns="0" bIns="0" anchor="b">
            <a:normAutofit/>
          </a:bodyPr>
          <a:lstStyle>
            <a:lvl1pPr algn="l">
              <a:defRPr sz="2800">
                <a:solidFill>
                  <a:schemeClr val="bg1"/>
                </a:solidFill>
                <a:latin typeface="Arial" panose="020B0604020202020204" pitchFamily="34" charset="0"/>
                <a:cs typeface="Arial" panose="020B0604020202020204" pitchFamily="34" charset="0"/>
              </a:defRPr>
            </a:lvl1pPr>
          </a:lstStyle>
          <a:p>
            <a:r>
              <a:rPr lang="fr-FR" dirty="0"/>
              <a:t>Modifiez le style du titre</a:t>
            </a:r>
            <a:endParaRPr lang="fr-CA" dirty="0"/>
          </a:p>
        </p:txBody>
      </p:sp>
    </p:spTree>
    <p:extLst>
      <p:ext uri="{BB962C8B-B14F-4D97-AF65-F5344CB8AC3E}">
        <p14:creationId xmlns:p14="http://schemas.microsoft.com/office/powerpoint/2010/main" val="2477207687"/>
      </p:ext>
    </p:extLst>
  </p:cSld>
  <p:clrMapOvr>
    <a:masterClrMapping/>
  </p:clrMapOvr>
  <p:extLst>
    <p:ext uri="{DCECCB84-F9BA-43D5-87BE-67443E8EF086}">
      <p15:sldGuideLst xmlns:p15="http://schemas.microsoft.com/office/powerpoint/2012/main">
        <p15:guide id="1" pos="2898">
          <p15:clr>
            <a:srgbClr val="FBAE40"/>
          </p15:clr>
        </p15:guide>
        <p15:guide id="2" orient="horz" pos="2808">
          <p15:clr>
            <a:srgbClr val="FBAE40"/>
          </p15:clr>
        </p15:guide>
      </p15:sldGuideLst>
    </p:ext>
  </p:extLst>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Titre de présentation - sans image">
    <p:bg bwMode="ltGray">
      <p:bgPr>
        <a:solidFill>
          <a:schemeClr val="accent1"/>
        </a:solidFill>
        <a:effectLst/>
      </p:bgPr>
    </p:bg>
    <p:spTree>
      <p:nvGrpSpPr>
        <p:cNvPr id="1" name=""/>
        <p:cNvGrpSpPr/>
        <p:nvPr/>
      </p:nvGrpSpPr>
      <p:grpSpPr>
        <a:xfrm>
          <a:off x="0" y="0"/>
          <a:ext cx="0" cy="0"/>
          <a:chOff x="0" y="0"/>
          <a:chExt cx="0" cy="0"/>
        </a:xfrm>
      </p:grpSpPr>
      <p:pic>
        <p:nvPicPr>
          <p:cNvPr id="11" name="Image-LogoUdeM-type" hidden="1">
            <a:extLst>
              <a:ext uri="{FF2B5EF4-FFF2-40B4-BE49-F238E27FC236}">
                <a16:creationId xmlns:a16="http://schemas.microsoft.com/office/drawing/2014/main" xmlns="" id="{5C0550EF-06EE-41E4-98BB-222B8A9F88D3}"/>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4340791" y="1816509"/>
            <a:ext cx="4030394" cy="5373859"/>
          </a:xfrm>
          <a:prstGeom prst="rect">
            <a:avLst/>
          </a:prstGeom>
        </p:spPr>
      </p:pic>
      <p:pic>
        <p:nvPicPr>
          <p:cNvPr id="17" name="Image-umontreal" hidden="1">
            <a:extLst>
              <a:ext uri="{FF2B5EF4-FFF2-40B4-BE49-F238E27FC236}">
                <a16:creationId xmlns:a16="http://schemas.microsoft.com/office/drawing/2014/main" xmlns="" id="{76FBD988-D861-4D8E-A2FD-72BD3ED607BC}"/>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015384" y="6022590"/>
            <a:ext cx="4029827" cy="985069"/>
          </a:xfrm>
          <a:prstGeom prst="rect">
            <a:avLst/>
          </a:prstGeom>
        </p:spPr>
      </p:pic>
      <p:sp>
        <p:nvSpPr>
          <p:cNvPr id="10" name="Espace réservé du texte : date">
            <a:extLst>
              <a:ext uri="{FF2B5EF4-FFF2-40B4-BE49-F238E27FC236}">
                <a16:creationId xmlns:a16="http://schemas.microsoft.com/office/drawing/2014/main" xmlns="" id="{E0B19E6A-58D1-42A7-8AA0-67C31FBA8141}"/>
              </a:ext>
            </a:extLst>
          </p:cNvPr>
          <p:cNvSpPr>
            <a:spLocks noGrp="1"/>
          </p:cNvSpPr>
          <p:nvPr>
            <p:ph type="body" sz="quarter" idx="12" hasCustomPrompt="1"/>
          </p:nvPr>
        </p:nvSpPr>
        <p:spPr>
          <a:xfrm>
            <a:off x="3720512" y="5671934"/>
            <a:ext cx="4828539" cy="689111"/>
          </a:xfrm>
          <a:prstGeom prst="rect">
            <a:avLst/>
          </a:prstGeom>
        </p:spPr>
        <p:txBody>
          <a:bodyPr lIns="0" tIns="0" rIns="0" bIns="0" anchor="b">
            <a:normAutofit/>
          </a:bodyPr>
          <a:lstStyle>
            <a:lvl1pPr marL="0" indent="0" algn="r">
              <a:spcBef>
                <a:spcPts val="0"/>
              </a:spcBef>
              <a:spcAft>
                <a:spcPts val="450"/>
              </a:spcAft>
              <a:buFontTx/>
              <a:buNone/>
              <a:defRPr sz="1050" b="0">
                <a:solidFill>
                  <a:schemeClr val="bg1"/>
                </a:solidFill>
                <a:latin typeface="Arial" panose="020B0604020202020204" pitchFamily="34" charset="0"/>
                <a:cs typeface="Arial" panose="020B0604020202020204" pitchFamily="34" charset="0"/>
              </a:defRPr>
            </a:lvl1pPr>
            <a:lvl2pPr marL="342900" indent="0">
              <a:buFontTx/>
              <a:buNone/>
              <a:defRPr>
                <a:solidFill>
                  <a:srgbClr val="FF0000"/>
                </a:solidFill>
                <a:latin typeface="Times New Roman" panose="02020603050405020304" pitchFamily="18" charset="0"/>
                <a:cs typeface="Times New Roman" panose="02020603050405020304" pitchFamily="18" charset="0"/>
              </a:defRPr>
            </a:lvl2pPr>
            <a:lvl3pPr marL="685800" indent="0">
              <a:buFontTx/>
              <a:buNone/>
              <a:defRPr>
                <a:solidFill>
                  <a:srgbClr val="FF0000"/>
                </a:solidFill>
                <a:latin typeface="Times New Roman" panose="02020603050405020304" pitchFamily="18" charset="0"/>
                <a:cs typeface="Times New Roman" panose="02020603050405020304" pitchFamily="18" charset="0"/>
              </a:defRPr>
            </a:lvl3pPr>
            <a:lvl4pPr marL="1028700" indent="0">
              <a:buFontTx/>
              <a:buNone/>
              <a:defRPr>
                <a:solidFill>
                  <a:srgbClr val="FF0000"/>
                </a:solidFill>
                <a:latin typeface="Times New Roman" panose="02020603050405020304" pitchFamily="18" charset="0"/>
                <a:cs typeface="Times New Roman" panose="02020603050405020304" pitchFamily="18" charset="0"/>
              </a:defRPr>
            </a:lvl4pPr>
            <a:lvl5pPr marL="1371600" indent="0">
              <a:buFontTx/>
              <a:buNone/>
              <a:defRPr>
                <a:solidFill>
                  <a:srgbClr val="FF0000"/>
                </a:solidFill>
                <a:latin typeface="Times New Roman" panose="02020603050405020304" pitchFamily="18" charset="0"/>
                <a:cs typeface="Times New Roman" panose="02020603050405020304" pitchFamily="18" charset="0"/>
              </a:defRPr>
            </a:lvl5pPr>
          </a:lstStyle>
          <a:p>
            <a:pPr lvl="0"/>
            <a:r>
              <a:rPr lang="fr-FR" dirty="0"/>
              <a:t>Cliquez pour modifier les styles du texte du masque</a:t>
            </a:r>
          </a:p>
        </p:txBody>
      </p:sp>
      <p:sp>
        <p:nvSpPr>
          <p:cNvPr id="3" name="Sous-titre 2">
            <a:extLst>
              <a:ext uri="{FF2B5EF4-FFF2-40B4-BE49-F238E27FC236}">
                <a16:creationId xmlns:a16="http://schemas.microsoft.com/office/drawing/2014/main" xmlns="" id="{1A09BF7F-9F4A-4208-B751-2066E34B525F}"/>
              </a:ext>
            </a:extLst>
          </p:cNvPr>
          <p:cNvSpPr>
            <a:spLocks noGrp="1"/>
          </p:cNvSpPr>
          <p:nvPr>
            <p:ph type="subTitle" idx="1"/>
          </p:nvPr>
        </p:nvSpPr>
        <p:spPr>
          <a:xfrm>
            <a:off x="3720512" y="3358165"/>
            <a:ext cx="4828538" cy="1768643"/>
          </a:xfrm>
          <a:prstGeom prst="rect">
            <a:avLst/>
          </a:prstGeom>
        </p:spPr>
        <p:txBody>
          <a:bodyPr lIns="0" tIns="0" rIns="0" bIns="0">
            <a:normAutofit/>
          </a:bodyPr>
          <a:lstStyle>
            <a:lvl1pPr marL="0" indent="0" algn="r">
              <a:buNone/>
              <a:defRPr sz="1650">
                <a:solidFill>
                  <a:schemeClr val="bg1"/>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a:t>Modifiez le style des sous-titres du masque</a:t>
            </a:r>
            <a:endParaRPr lang="fr-CA" dirty="0"/>
          </a:p>
        </p:txBody>
      </p:sp>
      <p:sp>
        <p:nvSpPr>
          <p:cNvPr id="2" name="Titre 1">
            <a:extLst>
              <a:ext uri="{FF2B5EF4-FFF2-40B4-BE49-F238E27FC236}">
                <a16:creationId xmlns:a16="http://schemas.microsoft.com/office/drawing/2014/main" xmlns="" id="{7ED391B7-CCE6-4540-A0C5-16C581737E89}"/>
              </a:ext>
            </a:extLst>
          </p:cNvPr>
          <p:cNvSpPr>
            <a:spLocks noGrp="1"/>
          </p:cNvSpPr>
          <p:nvPr>
            <p:ph type="ctrTitle"/>
          </p:nvPr>
        </p:nvSpPr>
        <p:spPr>
          <a:xfrm>
            <a:off x="3720512" y="901523"/>
            <a:ext cx="4828538" cy="2434107"/>
          </a:xfrm>
          <a:prstGeom prst="rect">
            <a:avLst/>
          </a:prstGeom>
        </p:spPr>
        <p:txBody>
          <a:bodyPr lIns="0" tIns="0" rIns="0" bIns="0" anchor="b">
            <a:normAutofit/>
          </a:bodyPr>
          <a:lstStyle>
            <a:lvl1pPr algn="r">
              <a:defRPr sz="4050">
                <a:solidFill>
                  <a:schemeClr val="bg1"/>
                </a:solidFill>
                <a:latin typeface="Arial" panose="020B0604020202020204" pitchFamily="34" charset="0"/>
                <a:cs typeface="Arial" panose="020B0604020202020204" pitchFamily="34" charset="0"/>
              </a:defRPr>
            </a:lvl1pPr>
          </a:lstStyle>
          <a:p>
            <a:r>
              <a:rPr lang="fr-FR"/>
              <a:t>Modifiez le style du titre</a:t>
            </a:r>
            <a:endParaRPr lang="fr-CA" dirty="0"/>
          </a:p>
        </p:txBody>
      </p:sp>
      <p:sp>
        <p:nvSpPr>
          <p:cNvPr id="13" name="forme - carre couleur - arrie-plan">
            <a:extLst>
              <a:ext uri="{FF2B5EF4-FFF2-40B4-BE49-F238E27FC236}">
                <a16:creationId xmlns:a16="http://schemas.microsoft.com/office/drawing/2014/main" xmlns="" id="{6C4C09A0-3500-45D8-81BB-07F054643904}"/>
              </a:ext>
            </a:extLst>
          </p:cNvPr>
          <p:cNvSpPr>
            <a:spLocks noChangeAspect="1"/>
          </p:cNvSpPr>
          <p:nvPr userDrawn="1"/>
        </p:nvSpPr>
        <p:spPr>
          <a:xfrm>
            <a:off x="1" y="1"/>
            <a:ext cx="3567977" cy="475730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lstStyle/>
          <a:p>
            <a:pPr algn="ctr" defTabSz="685800"/>
            <a:endParaRPr lang="fr-CA" sz="1013">
              <a:solidFill>
                <a:prstClr val="white"/>
              </a:solidFill>
            </a:endParaRPr>
          </a:p>
        </p:txBody>
      </p:sp>
      <p:sp>
        <p:nvSpPr>
          <p:cNvPr id="14" name="Carré-couleur accent">
            <a:extLst>
              <a:ext uri="{FF2B5EF4-FFF2-40B4-BE49-F238E27FC236}">
                <a16:creationId xmlns:a16="http://schemas.microsoft.com/office/drawing/2014/main" xmlns="" id="{6192D5FE-8696-A449-A3DC-BBD1547FBFB5}"/>
              </a:ext>
            </a:extLst>
          </p:cNvPr>
          <p:cNvSpPr/>
          <p:nvPr userDrawn="1"/>
        </p:nvSpPr>
        <p:spPr>
          <a:xfrm>
            <a:off x="-71" y="6"/>
            <a:ext cx="2405668" cy="3207557"/>
          </a:xfrm>
          <a:prstGeom prst="rect">
            <a:avLst/>
          </a:prstGeom>
          <a:solidFill>
            <a:srgbClr val="0B113A"/>
          </a:solidFill>
          <a:ln w="12700" cap="flat" cmpd="sng" algn="ctr">
            <a:noFill/>
            <a:prstDash val="solid"/>
            <a:miter lim="800000"/>
          </a:ln>
          <a:effectLst/>
        </p:spPr>
        <p:txBody>
          <a:bodyPr rtlCol="0" anchor="ctr"/>
          <a:lstStyle/>
          <a:p>
            <a:pPr algn="ctr">
              <a:defRPr/>
            </a:pPr>
            <a:endParaRPr lang="fr-CA" sz="1800" kern="0">
              <a:solidFill>
                <a:prstClr val="white"/>
              </a:solidFill>
            </a:endParaRPr>
          </a:p>
        </p:txBody>
      </p:sp>
      <p:grpSp>
        <p:nvGrpSpPr>
          <p:cNvPr id="4" name="Groupe 3">
            <a:extLst>
              <a:ext uri="{FF2B5EF4-FFF2-40B4-BE49-F238E27FC236}">
                <a16:creationId xmlns:a16="http://schemas.microsoft.com/office/drawing/2014/main" xmlns="" id="{97C0D32D-A960-9642-B2AF-B05E0DF9D808}"/>
              </a:ext>
            </a:extLst>
          </p:cNvPr>
          <p:cNvGrpSpPr/>
          <p:nvPr userDrawn="1"/>
        </p:nvGrpSpPr>
        <p:grpSpPr>
          <a:xfrm>
            <a:off x="-1217" y="7"/>
            <a:ext cx="1197339" cy="1600200"/>
            <a:chOff x="-1217" y="5"/>
            <a:chExt cx="1197339" cy="1200150"/>
          </a:xfrm>
        </p:grpSpPr>
        <p:sp>
          <p:nvSpPr>
            <p:cNvPr id="15" name="Carré-couleur accent">
              <a:extLst>
                <a:ext uri="{FF2B5EF4-FFF2-40B4-BE49-F238E27FC236}">
                  <a16:creationId xmlns:a16="http://schemas.microsoft.com/office/drawing/2014/main" xmlns="" id="{F6108F87-9649-CC4F-8D2F-339280BC39B2}"/>
                </a:ext>
              </a:extLst>
            </p:cNvPr>
            <p:cNvSpPr/>
            <p:nvPr userDrawn="1"/>
          </p:nvSpPr>
          <p:spPr>
            <a:xfrm>
              <a:off x="-1217" y="5"/>
              <a:ext cx="1197339" cy="1200150"/>
            </a:xfrm>
            <a:prstGeom prst="rect">
              <a:avLst/>
            </a:prstGeom>
            <a:solidFill>
              <a:srgbClr val="0057AC"/>
            </a:solidFill>
            <a:ln w="12700" cap="flat" cmpd="sng" algn="ctr">
              <a:noFill/>
              <a:prstDash val="solid"/>
              <a:miter lim="800000"/>
            </a:ln>
            <a:effectLst/>
          </p:spPr>
          <p:txBody>
            <a:bodyPr rtlCol="0" anchor="ctr"/>
            <a:lstStyle/>
            <a:p>
              <a:pPr algn="ctr">
                <a:defRPr/>
              </a:pPr>
              <a:endParaRPr lang="fr-CA" sz="1800" kern="0">
                <a:solidFill>
                  <a:prstClr val="white"/>
                </a:solidFill>
              </a:endParaRPr>
            </a:p>
          </p:txBody>
        </p:sp>
        <p:pic>
          <p:nvPicPr>
            <p:cNvPr id="16" name="Image 15">
              <a:extLst>
                <a:ext uri="{FF2B5EF4-FFF2-40B4-BE49-F238E27FC236}">
                  <a16:creationId xmlns:a16="http://schemas.microsoft.com/office/drawing/2014/main" xmlns="" id="{F7E33DC3-ACA3-DB4D-A870-6AE67648B199}"/>
                </a:ext>
              </a:extLst>
            </p:cNvPr>
            <p:cNvPicPr>
              <a:picLocks noChangeAspect="1"/>
            </p:cNvPicPr>
            <p:nvPr userDrawn="1"/>
          </p:nvPicPr>
          <p:blipFill>
            <a:blip r:embed="rId4" cstate="hqprint">
              <a:extLst>
                <a:ext uri="{28A0092B-C50C-407E-A947-70E740481C1C}">
                  <a14:useLocalDpi xmlns:a14="http://schemas.microsoft.com/office/drawing/2010/main"/>
                </a:ext>
              </a:extLst>
            </a:blip>
            <a:stretch>
              <a:fillRect/>
            </a:stretch>
          </p:blipFill>
          <p:spPr>
            <a:xfrm>
              <a:off x="124050" y="391200"/>
              <a:ext cx="1011240" cy="412987"/>
            </a:xfrm>
            <a:prstGeom prst="rect">
              <a:avLst/>
            </a:prstGeom>
          </p:spPr>
        </p:pic>
      </p:grpSp>
    </p:spTree>
    <p:extLst>
      <p:ext uri="{BB962C8B-B14F-4D97-AF65-F5344CB8AC3E}">
        <p14:creationId xmlns:p14="http://schemas.microsoft.com/office/powerpoint/2010/main" val="2108331530"/>
      </p:ext>
    </p:extLst>
  </p:cSld>
  <p:clrMapOvr>
    <a:masterClrMapping/>
  </p:clrMapOvr>
  <p:extLst>
    <p:ext uri="{DCECCB84-F9BA-43D5-87BE-67443E8EF086}">
      <p15:sldGuideLst xmlns:p15="http://schemas.microsoft.com/office/powerpoint/2012/main">
        <p15:guide id="1" orient="horz" pos="1620">
          <p15:clr>
            <a:srgbClr val="FBAE40"/>
          </p15:clr>
        </p15:guide>
        <p15:guide id="2" pos="2898">
          <p15:clr>
            <a:srgbClr val="FBAE40"/>
          </p15:clr>
        </p15:guide>
        <p15:guide id="3" orient="horz" pos="2808">
          <p15:clr>
            <a:srgbClr val="FBAE40"/>
          </p15:clr>
        </p15:guide>
        <p15:guide id="4" pos="180">
          <p15:clr>
            <a:srgbClr val="FBAE40"/>
          </p15:clr>
        </p15:guide>
        <p15:guide id="5" orient="horz" pos="1188">
          <p15:clr>
            <a:srgbClr val="FBAE40"/>
          </p15:clr>
        </p15:guide>
        <p15:guide id="6" orient="horz" pos="1404">
          <p15:clr>
            <a:srgbClr val="FBAE40"/>
          </p15:clr>
        </p15:guide>
        <p15:guide id="7" orient="horz" pos="2556">
          <p15:clr>
            <a:srgbClr val="FBAE40"/>
          </p15:clr>
        </p15:guide>
      </p15:sldGuideLst>
    </p:ext>
  </p:extLst>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Titre / Contenu - 1 colonnes">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08D7E75C-D130-FE43-A6BE-E6AE479A5644}"/>
              </a:ext>
            </a:extLst>
          </p:cNvPr>
          <p:cNvSpPr/>
          <p:nvPr userDrawn="1"/>
        </p:nvSpPr>
        <p:spPr>
          <a:xfrm>
            <a:off x="0" y="0"/>
            <a:ext cx="9144000" cy="1604797"/>
          </a:xfrm>
          <a:prstGeom prst="rect">
            <a:avLst/>
          </a:prstGeom>
          <a:solidFill>
            <a:srgbClr val="F2F2F2">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fr-FR" sz="1350" dirty="0">
              <a:solidFill>
                <a:prstClr val="white"/>
              </a:solidFill>
            </a:endParaRPr>
          </a:p>
        </p:txBody>
      </p:sp>
      <p:sp>
        <p:nvSpPr>
          <p:cNvPr id="12" name="Titre 11">
            <a:extLst>
              <a:ext uri="{FF2B5EF4-FFF2-40B4-BE49-F238E27FC236}">
                <a16:creationId xmlns:a16="http://schemas.microsoft.com/office/drawing/2014/main" xmlns="" id="{083E2638-0907-4296-A837-AA3E16D5BFB6}"/>
              </a:ext>
            </a:extLst>
          </p:cNvPr>
          <p:cNvSpPr>
            <a:spLocks noGrp="1"/>
          </p:cNvSpPr>
          <p:nvPr>
            <p:ph type="title" hasCustomPrompt="1"/>
          </p:nvPr>
        </p:nvSpPr>
        <p:spPr>
          <a:xfrm>
            <a:off x="685800" y="441108"/>
            <a:ext cx="7886700" cy="1067944"/>
          </a:xfrm>
          <a:prstGeom prst="rect">
            <a:avLst/>
          </a:prstGeom>
        </p:spPr>
        <p:txBody>
          <a:bodyPr/>
          <a:lstStyle>
            <a:lvl1pPr>
              <a:defRPr/>
            </a:lvl1pPr>
          </a:lstStyle>
          <a:p>
            <a:r>
              <a:rPr lang="fr-FR" dirty="0"/>
              <a:t>Insérer le titre ici</a:t>
            </a:r>
            <a:endParaRPr lang="fr-CA" dirty="0"/>
          </a:p>
        </p:txBody>
      </p:sp>
      <p:sp>
        <p:nvSpPr>
          <p:cNvPr id="9" name="Carré-couleur accent">
            <a:extLst>
              <a:ext uri="{FF2B5EF4-FFF2-40B4-BE49-F238E27FC236}">
                <a16:creationId xmlns:a16="http://schemas.microsoft.com/office/drawing/2014/main" xmlns="" id="{4A71971A-23FE-4748-A262-58A4325C6511}"/>
              </a:ext>
            </a:extLst>
          </p:cNvPr>
          <p:cNvSpPr/>
          <p:nvPr userDrawn="1"/>
        </p:nvSpPr>
        <p:spPr>
          <a:xfrm>
            <a:off x="3" y="1"/>
            <a:ext cx="632178" cy="842904"/>
          </a:xfrm>
          <a:prstGeom prst="rect">
            <a:avLst/>
          </a:prstGeom>
          <a:solidFill>
            <a:srgbClr val="0B113A"/>
          </a:solidFill>
          <a:ln w="12700" cap="flat" cmpd="sng" algn="ctr">
            <a:noFill/>
            <a:prstDash val="solid"/>
            <a:miter lim="800000"/>
          </a:ln>
          <a:effectLst/>
        </p:spPr>
        <p:txBody>
          <a:bodyPr rtlCol="0" anchor="ctr"/>
          <a:lstStyle/>
          <a:p>
            <a:pPr algn="ctr">
              <a:defRPr/>
            </a:pPr>
            <a:endParaRPr lang="fr-CA" sz="1800" kern="0">
              <a:solidFill>
                <a:prstClr val="white"/>
              </a:solidFill>
            </a:endParaRPr>
          </a:p>
        </p:txBody>
      </p:sp>
      <p:sp>
        <p:nvSpPr>
          <p:cNvPr id="11" name="Rectangle 10">
            <a:extLst>
              <a:ext uri="{FF2B5EF4-FFF2-40B4-BE49-F238E27FC236}">
                <a16:creationId xmlns:a16="http://schemas.microsoft.com/office/drawing/2014/main" xmlns="" id="{AD5AD24B-91AE-6C42-B8B9-7D75495F03A8}"/>
              </a:ext>
            </a:extLst>
          </p:cNvPr>
          <p:cNvSpPr/>
          <p:nvPr userDrawn="1"/>
        </p:nvSpPr>
        <p:spPr>
          <a:xfrm>
            <a:off x="2383" y="-1040"/>
            <a:ext cx="468709" cy="618888"/>
          </a:xfrm>
          <a:prstGeom prst="rect">
            <a:avLst/>
          </a:prstGeom>
          <a:solidFill>
            <a:srgbClr val="006B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fr-FR" sz="1350" dirty="0">
              <a:solidFill>
                <a:prstClr val="white"/>
              </a:solidFill>
            </a:endParaRPr>
          </a:p>
        </p:txBody>
      </p:sp>
      <p:sp>
        <p:nvSpPr>
          <p:cNvPr id="13" name="Espace réservé du texte 2">
            <a:extLst>
              <a:ext uri="{FF2B5EF4-FFF2-40B4-BE49-F238E27FC236}">
                <a16:creationId xmlns:a16="http://schemas.microsoft.com/office/drawing/2014/main" xmlns="" id="{E1DB5020-C456-FF47-9CA1-60743929DA4E}"/>
              </a:ext>
            </a:extLst>
          </p:cNvPr>
          <p:cNvSpPr>
            <a:spLocks noGrp="1"/>
          </p:cNvSpPr>
          <p:nvPr>
            <p:ph idx="1" hasCustomPrompt="1"/>
          </p:nvPr>
        </p:nvSpPr>
        <p:spPr>
          <a:xfrm>
            <a:off x="685800" y="1802643"/>
            <a:ext cx="7829550" cy="3712464"/>
          </a:xfrm>
          <a:prstGeom prst="rect">
            <a:avLst/>
          </a:prstGeom>
        </p:spPr>
        <p:txBody>
          <a:bodyPr vert="horz" lIns="0" tIns="0" rIns="0" bIns="0" rtlCol="0">
            <a:normAutofit/>
          </a:bodyPr>
          <a:lstStyle>
            <a:lvl1pPr>
              <a:spcAft>
                <a:spcPts val="900"/>
              </a:spcAft>
              <a:defRPr sz="2000"/>
            </a:lvl1pPr>
            <a:lvl2pPr marL="342900" marR="0" indent="-342900" algn="l" defTabSz="685800" rtl="0" eaLnBrk="1" fontAlgn="auto" latinLnBrk="0" hangingPunct="1">
              <a:lnSpc>
                <a:spcPct val="100000"/>
              </a:lnSpc>
              <a:spcBef>
                <a:spcPts val="0"/>
              </a:spcBef>
              <a:spcAft>
                <a:spcPts val="600"/>
              </a:spcAft>
              <a:buClr>
                <a:schemeClr val="accent1"/>
              </a:buClr>
              <a:buSzTx/>
              <a:buFont typeface="+mj-lt"/>
              <a:buAutoNum type="arabicPeriod"/>
              <a:tabLst/>
              <a:defRPr sz="1600"/>
            </a:lvl2pPr>
            <a:lvl3pPr>
              <a:spcAft>
                <a:spcPts val="300"/>
              </a:spcAft>
              <a:defRPr sz="1400"/>
            </a:lvl3pPr>
            <a:lvl4pPr>
              <a:spcAft>
                <a:spcPts val="300"/>
              </a:spcAft>
              <a:defRPr/>
            </a:lvl4pPr>
          </a:lstStyle>
          <a:p>
            <a:pPr lvl="0"/>
            <a:r>
              <a:rPr lang="fr-FR" dirty="0"/>
              <a:t>Cliquez pour modifier les styles du texte du masque</a:t>
            </a:r>
          </a:p>
          <a:p>
            <a:pPr lvl="1"/>
            <a:r>
              <a:rPr lang="fr-FR" dirty="0"/>
              <a:t>Cliquez pour modifier le texte</a:t>
            </a:r>
          </a:p>
          <a:p>
            <a:pPr marL="342900" marR="0" lvl="1" indent="-342900" algn="l" defTabSz="685800" rtl="0" eaLnBrk="1" fontAlgn="auto" latinLnBrk="0" hangingPunct="1">
              <a:lnSpc>
                <a:spcPct val="90000"/>
              </a:lnSpc>
              <a:spcBef>
                <a:spcPts val="0"/>
              </a:spcBef>
              <a:spcAft>
                <a:spcPts val="300"/>
              </a:spcAft>
              <a:buClr>
                <a:schemeClr val="accent1"/>
              </a:buClr>
              <a:buSzTx/>
              <a:buFont typeface="+mj-lt"/>
              <a:buAutoNum type="arabicPeriod"/>
              <a:tabLst/>
              <a:defRPr/>
            </a:pPr>
            <a:r>
              <a:rPr lang="fr-FR" dirty="0"/>
              <a:t>Cliquez pour modifier le texte</a:t>
            </a:r>
          </a:p>
          <a:p>
            <a:pPr marL="342900" marR="0" lvl="1" indent="-342900" algn="l" defTabSz="685800" rtl="0" eaLnBrk="1" fontAlgn="auto" latinLnBrk="0" hangingPunct="1">
              <a:lnSpc>
                <a:spcPct val="90000"/>
              </a:lnSpc>
              <a:spcBef>
                <a:spcPts val="0"/>
              </a:spcBef>
              <a:spcAft>
                <a:spcPts val="300"/>
              </a:spcAft>
              <a:buClr>
                <a:schemeClr val="accent1"/>
              </a:buClr>
              <a:buSzTx/>
              <a:buFont typeface="+mj-lt"/>
              <a:buAutoNum type="arabicPeriod"/>
              <a:tabLst/>
              <a:defRPr/>
            </a:pPr>
            <a:r>
              <a:rPr lang="fr-FR" dirty="0"/>
              <a:t>Cliquez pour modifier le texte</a:t>
            </a:r>
          </a:p>
          <a:p>
            <a:pPr lvl="1"/>
            <a:endParaRPr lang="fr-FR" dirty="0"/>
          </a:p>
        </p:txBody>
      </p:sp>
    </p:spTree>
    <p:extLst>
      <p:ext uri="{BB962C8B-B14F-4D97-AF65-F5344CB8AC3E}">
        <p14:creationId xmlns:p14="http://schemas.microsoft.com/office/powerpoint/2010/main" val="1719052361"/>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Titre / Contenu avec image 01">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xmlns="" id="{09FE889C-CF54-D34A-8BAD-325C8E8E07B2}"/>
              </a:ext>
            </a:extLst>
          </p:cNvPr>
          <p:cNvSpPr/>
          <p:nvPr userDrawn="1"/>
        </p:nvSpPr>
        <p:spPr>
          <a:xfrm>
            <a:off x="0" y="0"/>
            <a:ext cx="9144000" cy="1604797"/>
          </a:xfrm>
          <a:prstGeom prst="rect">
            <a:avLst/>
          </a:prstGeom>
          <a:solidFill>
            <a:srgbClr val="F2F2F2">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fr-FR" sz="1350" dirty="0">
              <a:solidFill>
                <a:prstClr val="white"/>
              </a:solidFill>
            </a:endParaRPr>
          </a:p>
        </p:txBody>
      </p:sp>
      <p:sp>
        <p:nvSpPr>
          <p:cNvPr id="15" name="Titre 11">
            <a:extLst>
              <a:ext uri="{FF2B5EF4-FFF2-40B4-BE49-F238E27FC236}">
                <a16:creationId xmlns:a16="http://schemas.microsoft.com/office/drawing/2014/main" xmlns="" id="{20C8834C-4276-0B4F-94B5-99E7E48D224B}"/>
              </a:ext>
            </a:extLst>
          </p:cNvPr>
          <p:cNvSpPr>
            <a:spLocks noGrp="1"/>
          </p:cNvSpPr>
          <p:nvPr>
            <p:ph type="title" hasCustomPrompt="1"/>
          </p:nvPr>
        </p:nvSpPr>
        <p:spPr>
          <a:xfrm>
            <a:off x="685800" y="441108"/>
            <a:ext cx="7886700" cy="1067944"/>
          </a:xfrm>
          <a:prstGeom prst="rect">
            <a:avLst/>
          </a:prstGeom>
        </p:spPr>
        <p:txBody>
          <a:bodyPr/>
          <a:lstStyle>
            <a:lvl1pPr>
              <a:defRPr/>
            </a:lvl1pPr>
          </a:lstStyle>
          <a:p>
            <a:r>
              <a:rPr lang="fr-FR" dirty="0"/>
              <a:t>Insérer le titre ici</a:t>
            </a:r>
            <a:endParaRPr lang="fr-CA" dirty="0"/>
          </a:p>
        </p:txBody>
      </p:sp>
      <p:sp>
        <p:nvSpPr>
          <p:cNvPr id="16" name="Carré-couleur accent">
            <a:extLst>
              <a:ext uri="{FF2B5EF4-FFF2-40B4-BE49-F238E27FC236}">
                <a16:creationId xmlns:a16="http://schemas.microsoft.com/office/drawing/2014/main" xmlns="" id="{F344D3FE-C5C2-F446-9387-95460DE5691B}"/>
              </a:ext>
            </a:extLst>
          </p:cNvPr>
          <p:cNvSpPr/>
          <p:nvPr userDrawn="1"/>
        </p:nvSpPr>
        <p:spPr>
          <a:xfrm>
            <a:off x="3" y="1"/>
            <a:ext cx="632178" cy="842904"/>
          </a:xfrm>
          <a:prstGeom prst="rect">
            <a:avLst/>
          </a:prstGeom>
          <a:solidFill>
            <a:srgbClr val="0B113A"/>
          </a:solidFill>
          <a:ln w="12700" cap="flat" cmpd="sng" algn="ctr">
            <a:noFill/>
            <a:prstDash val="solid"/>
            <a:miter lim="800000"/>
          </a:ln>
          <a:effectLst/>
        </p:spPr>
        <p:txBody>
          <a:bodyPr rtlCol="0" anchor="ctr"/>
          <a:lstStyle/>
          <a:p>
            <a:pPr algn="ctr">
              <a:defRPr/>
            </a:pPr>
            <a:endParaRPr lang="fr-CA" sz="1800" kern="0">
              <a:solidFill>
                <a:prstClr val="white"/>
              </a:solidFill>
            </a:endParaRPr>
          </a:p>
        </p:txBody>
      </p:sp>
      <p:sp>
        <p:nvSpPr>
          <p:cNvPr id="17" name="Rectangle 16">
            <a:extLst>
              <a:ext uri="{FF2B5EF4-FFF2-40B4-BE49-F238E27FC236}">
                <a16:creationId xmlns:a16="http://schemas.microsoft.com/office/drawing/2014/main" xmlns="" id="{D64D62A9-16F5-C142-BA52-47A9F1A811EC}"/>
              </a:ext>
            </a:extLst>
          </p:cNvPr>
          <p:cNvSpPr/>
          <p:nvPr userDrawn="1"/>
        </p:nvSpPr>
        <p:spPr>
          <a:xfrm>
            <a:off x="2383" y="-1040"/>
            <a:ext cx="468709" cy="618888"/>
          </a:xfrm>
          <a:prstGeom prst="rect">
            <a:avLst/>
          </a:prstGeom>
          <a:solidFill>
            <a:srgbClr val="006B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fr-FR" sz="1350" dirty="0">
              <a:solidFill>
                <a:prstClr val="white"/>
              </a:solidFill>
            </a:endParaRPr>
          </a:p>
        </p:txBody>
      </p:sp>
      <p:sp>
        <p:nvSpPr>
          <p:cNvPr id="21" name="Espace réservé du texte 2">
            <a:extLst>
              <a:ext uri="{FF2B5EF4-FFF2-40B4-BE49-F238E27FC236}">
                <a16:creationId xmlns:a16="http://schemas.microsoft.com/office/drawing/2014/main" xmlns="" id="{8CAF16D6-1D92-F04C-AB45-6ED9C89AC19C}"/>
              </a:ext>
            </a:extLst>
          </p:cNvPr>
          <p:cNvSpPr>
            <a:spLocks noGrp="1"/>
          </p:cNvSpPr>
          <p:nvPr>
            <p:ph idx="1"/>
          </p:nvPr>
        </p:nvSpPr>
        <p:spPr>
          <a:xfrm>
            <a:off x="685801" y="1802643"/>
            <a:ext cx="3794219" cy="3712464"/>
          </a:xfrm>
          <a:prstGeom prst="rect">
            <a:avLst/>
          </a:prstGeom>
        </p:spPr>
        <p:txBody>
          <a:bodyPr vert="horz" lIns="0" tIns="0" rIns="0" bIns="0" rtlCol="0">
            <a:normAutofit/>
          </a:bodyPr>
          <a:lstStyle>
            <a:lvl1pPr>
              <a:spcAft>
                <a:spcPts val="900"/>
              </a:spcAft>
              <a:defRPr/>
            </a:lvl1pPr>
            <a:lvl2pPr marL="172800" indent="-172800">
              <a:lnSpc>
                <a:spcPct val="100000"/>
              </a:lnSpc>
              <a:spcBef>
                <a:spcPts val="0"/>
              </a:spcBef>
              <a:spcAft>
                <a:spcPts val="300"/>
              </a:spcAft>
              <a:defRPr sz="1400">
                <a:solidFill>
                  <a:srgbClr val="4D4C4A"/>
                </a:solidFill>
              </a:defRPr>
            </a:lvl2pPr>
            <a:lvl3pPr>
              <a:lnSpc>
                <a:spcPct val="100000"/>
              </a:lnSpc>
              <a:spcAft>
                <a:spcPts val="300"/>
              </a:spcAft>
              <a:defRPr sz="1400">
                <a:solidFill>
                  <a:srgbClr val="4D4C4A"/>
                </a:solidFill>
              </a:defRPr>
            </a:lvl3pPr>
            <a:lvl4pPr>
              <a:lnSpc>
                <a:spcPct val="100000"/>
              </a:lnSpc>
              <a:spcAft>
                <a:spcPts val="300"/>
              </a:spcAft>
              <a:defRPr>
                <a:solidFill>
                  <a:srgbClr val="4D4C4A"/>
                </a:solidFill>
              </a:defRPr>
            </a:lvl4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p:txBody>
      </p:sp>
      <p:sp>
        <p:nvSpPr>
          <p:cNvPr id="7" name="Espace réservé du texte 2">
            <a:extLst>
              <a:ext uri="{FF2B5EF4-FFF2-40B4-BE49-F238E27FC236}">
                <a16:creationId xmlns:a16="http://schemas.microsoft.com/office/drawing/2014/main" xmlns="" id="{F940DAA4-9CC6-4040-87DD-BB6FCE5922C5}"/>
              </a:ext>
            </a:extLst>
          </p:cNvPr>
          <p:cNvSpPr>
            <a:spLocks noGrp="1"/>
          </p:cNvSpPr>
          <p:nvPr>
            <p:ph idx="10" hasCustomPrompt="1"/>
          </p:nvPr>
        </p:nvSpPr>
        <p:spPr>
          <a:xfrm>
            <a:off x="4701856" y="1802643"/>
            <a:ext cx="3826243" cy="3712464"/>
          </a:xfrm>
          <a:prstGeom prst="rect">
            <a:avLst/>
          </a:prstGeom>
        </p:spPr>
        <p:txBody>
          <a:bodyPr vert="horz" lIns="0" tIns="0" rIns="0" bIns="0" rtlCol="0">
            <a:normAutofit/>
          </a:bodyPr>
          <a:lstStyle>
            <a:lvl1pPr>
              <a:spcAft>
                <a:spcPts val="900"/>
              </a:spcAft>
              <a:defRPr/>
            </a:lvl1pPr>
            <a:lvl2pPr marL="0" indent="0">
              <a:lnSpc>
                <a:spcPct val="100000"/>
              </a:lnSpc>
              <a:spcBef>
                <a:spcPts val="0"/>
              </a:spcBef>
              <a:spcAft>
                <a:spcPts val="600"/>
              </a:spcAft>
              <a:buNone/>
              <a:defRPr sz="1400">
                <a:solidFill>
                  <a:srgbClr val="4D4C4A"/>
                </a:solidFill>
              </a:defRPr>
            </a:lvl2pPr>
            <a:lvl3pPr marL="171450" indent="0">
              <a:spcAft>
                <a:spcPts val="300"/>
              </a:spcAft>
              <a:buNone/>
              <a:defRPr sz="1400"/>
            </a:lvl3pPr>
            <a:lvl4pPr marL="469106" indent="0">
              <a:spcAft>
                <a:spcPts val="300"/>
              </a:spcAft>
              <a:buNone/>
              <a:defRPr/>
            </a:lvl4pPr>
          </a:lstStyle>
          <a:p>
            <a:pPr lvl="0"/>
            <a:r>
              <a:rPr lang="fr-FR" dirty="0"/>
              <a:t>Cliquez pour modifier les styles du texte du masque</a:t>
            </a:r>
          </a:p>
          <a:p>
            <a:pPr lvl="1"/>
            <a:r>
              <a:rPr lang="fr-CA" dirty="0"/>
              <a:t>Le </a:t>
            </a:r>
            <a:r>
              <a:rPr lang="fr-CA" dirty="0" err="1"/>
              <a:t>lorem</a:t>
            </a:r>
            <a:r>
              <a:rPr lang="fr-CA" dirty="0"/>
              <a:t> </a:t>
            </a:r>
            <a:r>
              <a:rPr lang="fr-CA" dirty="0" err="1"/>
              <a:t>ipsum</a:t>
            </a:r>
            <a:r>
              <a:rPr lang="fr-CA" dirty="0"/>
              <a:t> est, en imprimerie, une suite de mots sans signification utilisée à titre provisoire pour calibrer une mise en page, le texte définitif venant remplacer le faux-texte dès qu'il est prêt ou que la mise en page est achevée.</a:t>
            </a:r>
          </a:p>
          <a:p>
            <a:pPr lvl="1"/>
            <a:r>
              <a:rPr lang="fr-CA" dirty="0"/>
              <a:t>Généralement, on utilise un texte en faux latin, le </a:t>
            </a:r>
            <a:r>
              <a:rPr lang="fr-CA" dirty="0" err="1"/>
              <a:t>Lorem</a:t>
            </a:r>
            <a:r>
              <a:rPr lang="fr-CA" dirty="0"/>
              <a:t> </a:t>
            </a:r>
            <a:r>
              <a:rPr lang="fr-CA" dirty="0" err="1"/>
              <a:t>ipsum</a:t>
            </a:r>
            <a:r>
              <a:rPr lang="fr-CA" dirty="0"/>
              <a:t> ou </a:t>
            </a:r>
            <a:r>
              <a:rPr lang="fr-CA" dirty="0" err="1"/>
              <a:t>Lipsum</a:t>
            </a:r>
            <a:r>
              <a:rPr lang="fr-CA" dirty="0"/>
              <a:t>.</a:t>
            </a:r>
            <a:endParaRPr lang="fr-FR" dirty="0"/>
          </a:p>
        </p:txBody>
      </p:sp>
    </p:spTree>
    <p:extLst>
      <p:ext uri="{BB962C8B-B14F-4D97-AF65-F5344CB8AC3E}">
        <p14:creationId xmlns:p14="http://schemas.microsoft.com/office/powerpoint/2010/main" val="3082473989"/>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Titre / Sous-titre / Contenu - 1 colonnes">
    <p:spTree>
      <p:nvGrpSpPr>
        <p:cNvPr id="1" name=""/>
        <p:cNvGrpSpPr/>
        <p:nvPr/>
      </p:nvGrpSpPr>
      <p:grpSpPr>
        <a:xfrm>
          <a:off x="0" y="0"/>
          <a:ext cx="0" cy="0"/>
          <a:chOff x="0" y="0"/>
          <a:chExt cx="0" cy="0"/>
        </a:xfrm>
      </p:grpSpPr>
      <p:grpSp>
        <p:nvGrpSpPr>
          <p:cNvPr id="13" name="Groupe 12">
            <a:extLst>
              <a:ext uri="{FF2B5EF4-FFF2-40B4-BE49-F238E27FC236}">
                <a16:creationId xmlns:a16="http://schemas.microsoft.com/office/drawing/2014/main" xmlns="" id="{F571C924-4992-0843-804F-E089AF21F140}"/>
              </a:ext>
            </a:extLst>
          </p:cNvPr>
          <p:cNvGrpSpPr/>
          <p:nvPr userDrawn="1"/>
        </p:nvGrpSpPr>
        <p:grpSpPr>
          <a:xfrm>
            <a:off x="-1217" y="1"/>
            <a:ext cx="2572270" cy="3428060"/>
            <a:chOff x="-1217" y="0"/>
            <a:chExt cx="2572270" cy="2571045"/>
          </a:xfrm>
        </p:grpSpPr>
        <p:sp>
          <p:nvSpPr>
            <p:cNvPr id="14" name="Carré-couleur accent">
              <a:extLst>
                <a:ext uri="{FF2B5EF4-FFF2-40B4-BE49-F238E27FC236}">
                  <a16:creationId xmlns:a16="http://schemas.microsoft.com/office/drawing/2014/main" xmlns="" id="{85C3AF0A-B109-C64F-9FC2-1388F3BB4877}"/>
                </a:ext>
              </a:extLst>
            </p:cNvPr>
            <p:cNvSpPr/>
            <p:nvPr userDrawn="1"/>
          </p:nvSpPr>
          <p:spPr>
            <a:xfrm>
              <a:off x="8" y="0"/>
              <a:ext cx="2571045" cy="2571045"/>
            </a:xfrm>
            <a:prstGeom prst="rect">
              <a:avLst/>
            </a:prstGeom>
            <a:solidFill>
              <a:srgbClr val="0B113A"/>
            </a:solidFill>
            <a:ln w="12700" cap="flat" cmpd="sng" algn="ctr">
              <a:noFill/>
              <a:prstDash val="solid"/>
              <a:miter lim="800000"/>
            </a:ln>
            <a:effectLst/>
          </p:spPr>
          <p:txBody>
            <a:bodyPr rtlCol="0" anchor="ctr"/>
            <a:lstStyle/>
            <a:p>
              <a:pPr algn="ctr">
                <a:defRPr/>
              </a:pPr>
              <a:endParaRPr lang="fr-CA" sz="1800" kern="0">
                <a:solidFill>
                  <a:prstClr val="white"/>
                </a:solidFill>
              </a:endParaRPr>
            </a:p>
          </p:txBody>
        </p:sp>
        <p:sp>
          <p:nvSpPr>
            <p:cNvPr id="15" name="Carré-couleur accent">
              <a:extLst>
                <a:ext uri="{FF2B5EF4-FFF2-40B4-BE49-F238E27FC236}">
                  <a16:creationId xmlns:a16="http://schemas.microsoft.com/office/drawing/2014/main" xmlns="" id="{C3EB24AF-96E8-F248-9CD7-CFE7906853C4}"/>
                </a:ext>
              </a:extLst>
            </p:cNvPr>
            <p:cNvSpPr/>
            <p:nvPr userDrawn="1"/>
          </p:nvSpPr>
          <p:spPr>
            <a:xfrm>
              <a:off x="-1217" y="0"/>
              <a:ext cx="1881018" cy="1885433"/>
            </a:xfrm>
            <a:prstGeom prst="rect">
              <a:avLst/>
            </a:prstGeom>
            <a:solidFill>
              <a:srgbClr val="0057AC"/>
            </a:solidFill>
            <a:ln w="12700" cap="flat" cmpd="sng" algn="ctr">
              <a:noFill/>
              <a:prstDash val="solid"/>
              <a:miter lim="800000"/>
            </a:ln>
            <a:effectLst/>
          </p:spPr>
          <p:txBody>
            <a:bodyPr rtlCol="0" anchor="ctr"/>
            <a:lstStyle/>
            <a:p>
              <a:pPr algn="ctr">
                <a:defRPr/>
              </a:pPr>
              <a:endParaRPr lang="fr-CA" sz="1800" kern="0">
                <a:solidFill>
                  <a:prstClr val="white"/>
                </a:solidFill>
              </a:endParaRPr>
            </a:p>
          </p:txBody>
        </p:sp>
        <p:pic>
          <p:nvPicPr>
            <p:cNvPr id="16" name="Image 15">
              <a:extLst>
                <a:ext uri="{FF2B5EF4-FFF2-40B4-BE49-F238E27FC236}">
                  <a16:creationId xmlns:a16="http://schemas.microsoft.com/office/drawing/2014/main" xmlns="" id="{5A57A40B-B19F-E14B-ACDC-0999A748F535}"/>
                </a:ext>
              </a:extLst>
            </p:cNvPr>
            <p:cNvPicPr>
              <a:picLocks noChangeAspect="1"/>
            </p:cNvPicPr>
            <p:nvPr userDrawn="1"/>
          </p:nvPicPr>
          <p:blipFill>
            <a:blip r:embed="rId2"/>
            <a:stretch>
              <a:fillRect/>
            </a:stretch>
          </p:blipFill>
          <p:spPr>
            <a:xfrm>
              <a:off x="152337" y="621414"/>
              <a:ext cx="1588656" cy="648802"/>
            </a:xfrm>
            <a:prstGeom prst="rect">
              <a:avLst/>
            </a:prstGeom>
          </p:spPr>
        </p:pic>
      </p:grpSp>
      <p:sp>
        <p:nvSpPr>
          <p:cNvPr id="18" name="Espace réservé du texte 2">
            <a:extLst>
              <a:ext uri="{FF2B5EF4-FFF2-40B4-BE49-F238E27FC236}">
                <a16:creationId xmlns:a16="http://schemas.microsoft.com/office/drawing/2014/main" xmlns="" id="{D77280AE-7B71-8742-ACCA-94D7635352FF}"/>
              </a:ext>
            </a:extLst>
          </p:cNvPr>
          <p:cNvSpPr>
            <a:spLocks noGrp="1"/>
          </p:cNvSpPr>
          <p:nvPr>
            <p:ph idx="1" hasCustomPrompt="1"/>
          </p:nvPr>
        </p:nvSpPr>
        <p:spPr>
          <a:xfrm>
            <a:off x="3668341" y="542530"/>
            <a:ext cx="4904927" cy="2395007"/>
          </a:xfrm>
          <a:prstGeom prst="rect">
            <a:avLst/>
          </a:prstGeom>
        </p:spPr>
        <p:txBody>
          <a:bodyPr vert="horz" lIns="0" tIns="0" rIns="0" bIns="0" rtlCol="0">
            <a:normAutofit/>
          </a:bodyPr>
          <a:lstStyle>
            <a:lvl1pPr>
              <a:spcAft>
                <a:spcPts val="900"/>
              </a:spcAft>
              <a:defRPr sz="3200" b="1">
                <a:solidFill>
                  <a:schemeClr val="accent1"/>
                </a:solidFill>
              </a:defRPr>
            </a:lvl1pPr>
            <a:lvl2pPr marL="172800" indent="-172800">
              <a:lnSpc>
                <a:spcPct val="100000"/>
              </a:lnSpc>
              <a:spcBef>
                <a:spcPts val="0"/>
              </a:spcBef>
              <a:spcAft>
                <a:spcPts val="300"/>
              </a:spcAft>
              <a:defRPr sz="1400">
                <a:solidFill>
                  <a:srgbClr val="4D4C4A"/>
                </a:solidFill>
              </a:defRPr>
            </a:lvl2pPr>
            <a:lvl3pPr>
              <a:lnSpc>
                <a:spcPct val="100000"/>
              </a:lnSpc>
              <a:spcAft>
                <a:spcPts val="300"/>
              </a:spcAft>
              <a:defRPr sz="1400">
                <a:solidFill>
                  <a:srgbClr val="4D4C4A"/>
                </a:solidFill>
              </a:defRPr>
            </a:lvl3pPr>
            <a:lvl4pPr>
              <a:lnSpc>
                <a:spcPct val="100000"/>
              </a:lnSpc>
              <a:spcAft>
                <a:spcPts val="300"/>
              </a:spcAft>
              <a:defRPr>
                <a:solidFill>
                  <a:srgbClr val="4D4C4A"/>
                </a:solidFill>
              </a:defRPr>
            </a:lvl4pPr>
          </a:lstStyle>
          <a:p>
            <a:pPr lvl="0"/>
            <a:r>
              <a:rPr lang="fr-FR" dirty="0"/>
              <a:t>Titre sur une, deux ou </a:t>
            </a:r>
            <a:br>
              <a:rPr lang="fr-FR" dirty="0"/>
            </a:br>
            <a:r>
              <a:rPr lang="fr-FR" dirty="0"/>
              <a:t>trois lignes</a:t>
            </a:r>
          </a:p>
        </p:txBody>
      </p:sp>
      <p:sp>
        <p:nvSpPr>
          <p:cNvPr id="8" name="Espace réservé du contenu 1">
            <a:extLst>
              <a:ext uri="{FF2B5EF4-FFF2-40B4-BE49-F238E27FC236}">
                <a16:creationId xmlns:a16="http://schemas.microsoft.com/office/drawing/2014/main" xmlns="" id="{138909CF-8B06-C44A-979E-3968F6686445}"/>
              </a:ext>
            </a:extLst>
          </p:cNvPr>
          <p:cNvSpPr>
            <a:spLocks noGrp="1"/>
          </p:cNvSpPr>
          <p:nvPr>
            <p:ph sz="half" idx="10" hasCustomPrompt="1"/>
          </p:nvPr>
        </p:nvSpPr>
        <p:spPr>
          <a:xfrm>
            <a:off x="3668341" y="3165700"/>
            <a:ext cx="4904927" cy="2062104"/>
          </a:xfrm>
          <a:prstGeom prst="rect">
            <a:avLst/>
          </a:prstGeom>
        </p:spPr>
        <p:txBody>
          <a:bodyPr/>
          <a:lstStyle>
            <a:lvl1pPr>
              <a:defRPr>
                <a:solidFill>
                  <a:schemeClr val="tx1"/>
                </a:solidFill>
              </a:defRPr>
            </a:lvl1pPr>
          </a:lstStyle>
          <a:p>
            <a:r>
              <a:rPr lang="fr-FR" dirty="0"/>
              <a:t>Titre secondaire</a:t>
            </a:r>
          </a:p>
        </p:txBody>
      </p:sp>
    </p:spTree>
    <p:extLst>
      <p:ext uri="{BB962C8B-B14F-4D97-AF65-F5344CB8AC3E}">
        <p14:creationId xmlns:p14="http://schemas.microsoft.com/office/powerpoint/2010/main" val="2410516663"/>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Titre / Contenu - 2 colonnes">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C0C6A42B-149B-D540-BD23-90141F350BCE}"/>
              </a:ext>
            </a:extLst>
          </p:cNvPr>
          <p:cNvSpPr/>
          <p:nvPr userDrawn="1"/>
        </p:nvSpPr>
        <p:spPr>
          <a:xfrm>
            <a:off x="2018" y="1"/>
            <a:ext cx="3996266" cy="6860060"/>
          </a:xfrm>
          <a:prstGeom prst="rect">
            <a:avLst/>
          </a:prstGeom>
          <a:solidFill>
            <a:srgbClr val="0B11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fr-FR" sz="1350" dirty="0">
              <a:solidFill>
                <a:prstClr val="white"/>
              </a:solidFill>
            </a:endParaRPr>
          </a:p>
        </p:txBody>
      </p:sp>
      <p:pic>
        <p:nvPicPr>
          <p:cNvPr id="11" name="Espace réservé pour une image  13">
            <a:extLst>
              <a:ext uri="{FF2B5EF4-FFF2-40B4-BE49-F238E27FC236}">
                <a16:creationId xmlns:a16="http://schemas.microsoft.com/office/drawing/2014/main" xmlns="" id="{5D1DA3EA-BA0F-6447-BDBB-C2D21A81829B}"/>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a:off x="3996266" y="-2059"/>
            <a:ext cx="5147734" cy="6860060"/>
          </a:xfrm>
          <a:prstGeom prst="rect">
            <a:avLst/>
          </a:prstGeom>
        </p:spPr>
      </p:pic>
      <p:sp>
        <p:nvSpPr>
          <p:cNvPr id="13" name="Sous-titre 6">
            <a:extLst>
              <a:ext uri="{FF2B5EF4-FFF2-40B4-BE49-F238E27FC236}">
                <a16:creationId xmlns:a16="http://schemas.microsoft.com/office/drawing/2014/main" xmlns="" id="{E412511B-3D36-2B40-9303-C38FDEF34290}"/>
              </a:ext>
            </a:extLst>
          </p:cNvPr>
          <p:cNvSpPr>
            <a:spLocks noGrp="1"/>
          </p:cNvSpPr>
          <p:nvPr>
            <p:ph type="subTitle" idx="1" hasCustomPrompt="1"/>
          </p:nvPr>
        </p:nvSpPr>
        <p:spPr>
          <a:xfrm>
            <a:off x="536217" y="4066584"/>
            <a:ext cx="2917049" cy="1372729"/>
          </a:xfrm>
          <a:prstGeom prst="rect">
            <a:avLst/>
          </a:prstGeom>
        </p:spPr>
        <p:txBody>
          <a:bodyPr>
            <a:normAutofit/>
          </a:bodyPr>
          <a:lstStyle>
            <a:lvl1pPr marL="0" indent="0">
              <a:buNone/>
              <a:defRPr sz="1600">
                <a:solidFill>
                  <a:schemeClr val="bg1"/>
                </a:solidFill>
                <a:latin typeface="Arial" panose="020B0604020202020204" pitchFamily="34" charset="0"/>
                <a:cs typeface="Arial" panose="020B0604020202020204" pitchFamily="34" charset="0"/>
              </a:defRPr>
            </a:lvl1pPr>
          </a:lstStyle>
          <a:p>
            <a:r>
              <a:rPr lang="fr-CA" dirty="0"/>
              <a:t>Exemple de page intercalaire </a:t>
            </a:r>
            <a:br>
              <a:rPr lang="fr-CA" dirty="0"/>
            </a:br>
            <a:r>
              <a:rPr lang="fr-CA" dirty="0"/>
              <a:t>avec image et texte en blanc</a:t>
            </a:r>
          </a:p>
        </p:txBody>
      </p:sp>
      <p:sp>
        <p:nvSpPr>
          <p:cNvPr id="15" name="Titre 5">
            <a:extLst>
              <a:ext uri="{FF2B5EF4-FFF2-40B4-BE49-F238E27FC236}">
                <a16:creationId xmlns:a16="http://schemas.microsoft.com/office/drawing/2014/main" xmlns="" id="{B030C249-FC46-984F-A494-C191959C5A18}"/>
              </a:ext>
            </a:extLst>
          </p:cNvPr>
          <p:cNvSpPr>
            <a:spLocks noGrp="1"/>
          </p:cNvSpPr>
          <p:nvPr>
            <p:ph type="ctrTitle" hasCustomPrompt="1"/>
          </p:nvPr>
        </p:nvSpPr>
        <p:spPr>
          <a:xfrm>
            <a:off x="536217" y="642701"/>
            <a:ext cx="2917049" cy="2721687"/>
          </a:xfrm>
          <a:prstGeom prst="rect">
            <a:avLst/>
          </a:prstGeom>
        </p:spPr>
        <p:txBody>
          <a:bodyPr>
            <a:normAutofit/>
          </a:bodyPr>
          <a:lstStyle>
            <a:lvl1pPr>
              <a:lnSpc>
                <a:spcPct val="80000"/>
              </a:lnSpc>
              <a:defRPr sz="3000">
                <a:solidFill>
                  <a:schemeClr val="bg1"/>
                </a:solidFill>
              </a:defRPr>
            </a:lvl1pPr>
          </a:lstStyle>
          <a:p>
            <a:r>
              <a:rPr lang="fr-CA" dirty="0"/>
              <a:t>Titre </a:t>
            </a:r>
            <a:br>
              <a:rPr lang="fr-CA" dirty="0"/>
            </a:br>
            <a:r>
              <a:rPr lang="fr-CA" dirty="0"/>
              <a:t>de la </a:t>
            </a:r>
            <a:br>
              <a:rPr lang="fr-CA" dirty="0"/>
            </a:br>
            <a:r>
              <a:rPr lang="fr-CA" dirty="0"/>
              <a:t>section</a:t>
            </a:r>
          </a:p>
        </p:txBody>
      </p:sp>
      <p:sp>
        <p:nvSpPr>
          <p:cNvPr id="16" name="Forme libre : Carré couleur accent">
            <a:extLst>
              <a:ext uri="{FF2B5EF4-FFF2-40B4-BE49-F238E27FC236}">
                <a16:creationId xmlns:a16="http://schemas.microsoft.com/office/drawing/2014/main" xmlns="" id="{FB17D024-4C38-D04E-ADEA-C4567C21FFC2}"/>
              </a:ext>
            </a:extLst>
          </p:cNvPr>
          <p:cNvSpPr>
            <a:spLocks noChangeAspect="1"/>
          </p:cNvSpPr>
          <p:nvPr userDrawn="1"/>
        </p:nvSpPr>
        <p:spPr>
          <a:xfrm>
            <a:off x="7454660" y="4609822"/>
            <a:ext cx="1689340" cy="2252453"/>
          </a:xfrm>
          <a:custGeom>
            <a:avLst/>
            <a:gdLst>
              <a:gd name="connsiteX0" fmla="*/ 0 w 5995851"/>
              <a:gd name="connsiteY0" fmla="*/ 0 h 5995851"/>
              <a:gd name="connsiteX1" fmla="*/ 5995851 w 5995851"/>
              <a:gd name="connsiteY1" fmla="*/ 0 h 5995851"/>
              <a:gd name="connsiteX2" fmla="*/ 5995851 w 5995851"/>
              <a:gd name="connsiteY2" fmla="*/ 2566851 h 5995851"/>
              <a:gd name="connsiteX3" fmla="*/ 2566851 w 5995851"/>
              <a:gd name="connsiteY3" fmla="*/ 2566851 h 5995851"/>
              <a:gd name="connsiteX4" fmla="*/ 2566851 w 5995851"/>
              <a:gd name="connsiteY4" fmla="*/ 5995851 h 5995851"/>
              <a:gd name="connsiteX5" fmla="*/ 0 w 5995851"/>
              <a:gd name="connsiteY5" fmla="*/ 5995851 h 5995851"/>
              <a:gd name="connsiteX6" fmla="*/ 0 w 5995851"/>
              <a:gd name="connsiteY6" fmla="*/ 0 h 5995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95851" h="5995851">
                <a:moveTo>
                  <a:pt x="0" y="0"/>
                </a:moveTo>
                <a:lnTo>
                  <a:pt x="5995851" y="0"/>
                </a:lnTo>
                <a:lnTo>
                  <a:pt x="5995851" y="2566851"/>
                </a:lnTo>
                <a:lnTo>
                  <a:pt x="2566851" y="2566851"/>
                </a:lnTo>
                <a:lnTo>
                  <a:pt x="2566851" y="5995851"/>
                </a:lnTo>
                <a:lnTo>
                  <a:pt x="0" y="5995851"/>
                </a:lnTo>
                <a:lnTo>
                  <a:pt x="0" y="0"/>
                </a:lnTo>
                <a:close/>
              </a:path>
            </a:pathLst>
          </a:cu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800"/>
            <a:endParaRPr lang="fr-CA" sz="1350">
              <a:solidFill>
                <a:prstClr val="white"/>
              </a:solidFill>
            </a:endParaRPr>
          </a:p>
        </p:txBody>
      </p:sp>
    </p:spTree>
    <p:extLst>
      <p:ext uri="{BB962C8B-B14F-4D97-AF65-F5344CB8AC3E}">
        <p14:creationId xmlns:p14="http://schemas.microsoft.com/office/powerpoint/2010/main" val="1117202752"/>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Titre seulement - texte foncé">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xmlns="" id="{9DEBAB31-3BF7-194B-BCDB-324CBFA22895}"/>
              </a:ext>
            </a:extLst>
          </p:cNvPr>
          <p:cNvSpPr/>
          <p:nvPr userDrawn="1"/>
        </p:nvSpPr>
        <p:spPr>
          <a:xfrm>
            <a:off x="0" y="-2059"/>
            <a:ext cx="9144000" cy="6860060"/>
          </a:xfrm>
          <a:prstGeom prst="rect">
            <a:avLst/>
          </a:prstGeom>
          <a:solidFill>
            <a:srgbClr val="0B11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fr-FR" sz="1350" dirty="0">
              <a:solidFill>
                <a:prstClr val="white"/>
              </a:solidFill>
            </a:endParaRPr>
          </a:p>
        </p:txBody>
      </p:sp>
      <p:pic>
        <p:nvPicPr>
          <p:cNvPr id="7" name="Logo-UdeM-monde-bleu" hidden="1">
            <a:extLst>
              <a:ext uri="{FF2B5EF4-FFF2-40B4-BE49-F238E27FC236}">
                <a16:creationId xmlns:a16="http://schemas.microsoft.com/office/drawing/2014/main" xmlns="" id="{0E4D42B2-402A-4FB8-9EA9-44CFD8F5BEBB}"/>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7836739" y="6275324"/>
            <a:ext cx="1182668" cy="321637"/>
          </a:xfrm>
          <a:prstGeom prst="rect">
            <a:avLst/>
          </a:prstGeom>
        </p:spPr>
      </p:pic>
      <p:sp>
        <p:nvSpPr>
          <p:cNvPr id="10" name="Sous-titre 2">
            <a:extLst>
              <a:ext uri="{FF2B5EF4-FFF2-40B4-BE49-F238E27FC236}">
                <a16:creationId xmlns:a16="http://schemas.microsoft.com/office/drawing/2014/main" xmlns="" id="{32A8C764-9FE9-5E42-A923-1BC671F65EC8}"/>
              </a:ext>
            </a:extLst>
          </p:cNvPr>
          <p:cNvSpPr>
            <a:spLocks noGrp="1"/>
          </p:cNvSpPr>
          <p:nvPr>
            <p:ph type="subTitle" idx="1" hasCustomPrompt="1"/>
          </p:nvPr>
        </p:nvSpPr>
        <p:spPr>
          <a:xfrm>
            <a:off x="685800" y="3942608"/>
            <a:ext cx="3473700" cy="1371600"/>
          </a:xfrm>
          <a:prstGeom prst="rect">
            <a:avLst/>
          </a:prstGeom>
        </p:spPr>
        <p:txBody>
          <a:bodyPr lIns="0" tIns="118872" rIns="0" bIns="0">
            <a:normAutofit/>
          </a:bodyPr>
          <a:lstStyle>
            <a:lvl1pPr marL="0" indent="0" algn="l">
              <a:spcBef>
                <a:spcPts val="450"/>
              </a:spcBef>
              <a:buNone/>
              <a:defRPr sz="1400">
                <a:solidFill>
                  <a:schemeClr val="bg1"/>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CA" dirty="0"/>
              <a:t>Insérer du texte ici, au besoin</a:t>
            </a:r>
          </a:p>
        </p:txBody>
      </p:sp>
      <p:sp>
        <p:nvSpPr>
          <p:cNvPr id="11" name="Titre 1">
            <a:extLst>
              <a:ext uri="{FF2B5EF4-FFF2-40B4-BE49-F238E27FC236}">
                <a16:creationId xmlns:a16="http://schemas.microsoft.com/office/drawing/2014/main" xmlns="" id="{DF37C05E-333B-3748-AE3C-735B5F418F7C}"/>
              </a:ext>
            </a:extLst>
          </p:cNvPr>
          <p:cNvSpPr>
            <a:spLocks noGrp="1"/>
          </p:cNvSpPr>
          <p:nvPr>
            <p:ph type="ctrTitle" hasCustomPrompt="1"/>
          </p:nvPr>
        </p:nvSpPr>
        <p:spPr>
          <a:xfrm>
            <a:off x="685800" y="918715"/>
            <a:ext cx="3473700" cy="2838203"/>
          </a:xfrm>
          <a:prstGeom prst="rect">
            <a:avLst/>
          </a:prstGeom>
        </p:spPr>
        <p:txBody>
          <a:bodyPr lIns="0" tIns="0" rIns="0" bIns="0" anchor="t">
            <a:normAutofit/>
          </a:bodyPr>
          <a:lstStyle>
            <a:lvl1pPr algn="l">
              <a:defRPr sz="3800">
                <a:solidFill>
                  <a:schemeClr val="bg1"/>
                </a:solidFill>
                <a:latin typeface="Arial" panose="020B0604020202020204" pitchFamily="34" charset="0"/>
                <a:cs typeface="Arial" panose="020B0604020202020204" pitchFamily="34" charset="0"/>
              </a:defRPr>
            </a:lvl1pPr>
          </a:lstStyle>
          <a:p>
            <a:r>
              <a:rPr lang="fr-CA" dirty="0"/>
              <a:t>Insérer le titre de section ici</a:t>
            </a:r>
          </a:p>
        </p:txBody>
      </p:sp>
      <p:sp>
        <p:nvSpPr>
          <p:cNvPr id="12" name="Forme libre : forme 9">
            <a:extLst>
              <a:ext uri="{FF2B5EF4-FFF2-40B4-BE49-F238E27FC236}">
                <a16:creationId xmlns:a16="http://schemas.microsoft.com/office/drawing/2014/main" xmlns="" id="{135F70F3-1D22-5F4D-9D3E-23A9AF2357C3}"/>
              </a:ext>
            </a:extLst>
          </p:cNvPr>
          <p:cNvSpPr>
            <a:spLocks noChangeAspect="1"/>
          </p:cNvSpPr>
          <p:nvPr userDrawn="1"/>
        </p:nvSpPr>
        <p:spPr>
          <a:xfrm>
            <a:off x="4686300" y="922583"/>
            <a:ext cx="4457700" cy="5943600"/>
          </a:xfrm>
          <a:custGeom>
            <a:avLst/>
            <a:gdLst>
              <a:gd name="connsiteX0" fmla="*/ 0 w 3429000"/>
              <a:gd name="connsiteY0" fmla="*/ 0 h 3429000"/>
              <a:gd name="connsiteX1" fmla="*/ 3429000 w 3429000"/>
              <a:gd name="connsiteY1" fmla="*/ 0 h 3429000"/>
              <a:gd name="connsiteX2" fmla="*/ 3429000 w 3429000"/>
              <a:gd name="connsiteY2" fmla="*/ 1463040 h 3429000"/>
              <a:gd name="connsiteX3" fmla="*/ 1463040 w 3429000"/>
              <a:gd name="connsiteY3" fmla="*/ 1463040 h 3429000"/>
              <a:gd name="connsiteX4" fmla="*/ 1463040 w 3429000"/>
              <a:gd name="connsiteY4" fmla="*/ 3429000 h 3429000"/>
              <a:gd name="connsiteX5" fmla="*/ 0 w 3429000"/>
              <a:gd name="connsiteY5" fmla="*/ 3429000 h 3429000"/>
              <a:gd name="connsiteX6" fmla="*/ 0 w 3429000"/>
              <a:gd name="connsiteY6" fmla="*/ 0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29000" h="3429000">
                <a:moveTo>
                  <a:pt x="0" y="0"/>
                </a:moveTo>
                <a:lnTo>
                  <a:pt x="3429000" y="0"/>
                </a:lnTo>
                <a:lnTo>
                  <a:pt x="3429000" y="1463040"/>
                </a:lnTo>
                <a:lnTo>
                  <a:pt x="1463040" y="1463040"/>
                </a:lnTo>
                <a:lnTo>
                  <a:pt x="1463040" y="3429000"/>
                </a:lnTo>
                <a:lnTo>
                  <a:pt x="0" y="3429000"/>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fr-CA" sz="1013">
              <a:solidFill>
                <a:prstClr val="white"/>
              </a:solidFill>
            </a:endParaRPr>
          </a:p>
        </p:txBody>
      </p:sp>
      <p:pic>
        <p:nvPicPr>
          <p:cNvPr id="6" name="Image 5">
            <a:extLst>
              <a:ext uri="{FF2B5EF4-FFF2-40B4-BE49-F238E27FC236}">
                <a16:creationId xmlns:a16="http://schemas.microsoft.com/office/drawing/2014/main" xmlns="" id="{FA6CBEBA-F7FF-6748-9AF4-2DE0CAACA94B}"/>
              </a:ext>
            </a:extLst>
          </p:cNvPr>
          <p:cNvPicPr>
            <a:picLocks noChangeAspect="1"/>
          </p:cNvPicPr>
          <p:nvPr userDrawn="1"/>
        </p:nvPicPr>
        <p:blipFill rotWithShape="1">
          <a:blip r:embed="rId3" cstate="hqprint">
            <a:extLst>
              <a:ext uri="{28A0092B-C50C-407E-A947-70E740481C1C}">
                <a14:useLocalDpi xmlns:a14="http://schemas.microsoft.com/office/drawing/2010/main"/>
              </a:ext>
            </a:extLst>
          </a:blip>
          <a:srcRect t="-105"/>
          <a:stretch/>
        </p:blipFill>
        <p:spPr>
          <a:xfrm>
            <a:off x="6584907" y="3453035"/>
            <a:ext cx="2552956" cy="3404275"/>
          </a:xfrm>
          <a:prstGeom prst="rect">
            <a:avLst/>
          </a:prstGeom>
        </p:spPr>
      </p:pic>
    </p:spTree>
    <p:extLst>
      <p:ext uri="{BB962C8B-B14F-4D97-AF65-F5344CB8AC3E}">
        <p14:creationId xmlns:p14="http://schemas.microsoft.com/office/powerpoint/2010/main" val="1250286546"/>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p:cSld name="Titre / contenu à droite / texte blanc">
    <p:bg bwMode="ltGray">
      <p:bgPr>
        <a:solidFill>
          <a:schemeClr val="accent1"/>
        </a:solidFill>
        <a:effectLst/>
      </p:bgPr>
    </p:bg>
    <p:spTree>
      <p:nvGrpSpPr>
        <p:cNvPr id="1" name=""/>
        <p:cNvGrpSpPr/>
        <p:nvPr/>
      </p:nvGrpSpPr>
      <p:grpSpPr>
        <a:xfrm>
          <a:off x="0" y="0"/>
          <a:ext cx="0" cy="0"/>
          <a:chOff x="0" y="0"/>
          <a:chExt cx="0" cy="0"/>
        </a:xfrm>
      </p:grpSpPr>
      <p:sp>
        <p:nvSpPr>
          <p:cNvPr id="11" name="Carré couleur grand - arrière plan">
            <a:extLst>
              <a:ext uri="{FF2B5EF4-FFF2-40B4-BE49-F238E27FC236}">
                <a16:creationId xmlns:a16="http://schemas.microsoft.com/office/drawing/2014/main" xmlns="" id="{70C92FD8-BBDF-42D9-BCEC-CA7F938E4561}"/>
              </a:ext>
            </a:extLst>
          </p:cNvPr>
          <p:cNvSpPr>
            <a:spLocks noChangeAspect="1"/>
          </p:cNvSpPr>
          <p:nvPr/>
        </p:nvSpPr>
        <p:spPr>
          <a:xfrm>
            <a:off x="3889612" y="0"/>
            <a:ext cx="5254388"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fr-CA" sz="1013">
              <a:solidFill>
                <a:prstClr val="white"/>
              </a:solidFill>
            </a:endParaRPr>
          </a:p>
        </p:txBody>
      </p:sp>
      <p:pic>
        <p:nvPicPr>
          <p:cNvPr id="15" name="Logo-UdeM-monde-bleu" hidden="1">
            <a:extLst>
              <a:ext uri="{FF2B5EF4-FFF2-40B4-BE49-F238E27FC236}">
                <a16:creationId xmlns:a16="http://schemas.microsoft.com/office/drawing/2014/main" xmlns="" id="{1EB0B8F1-347F-4C15-BF53-15C7DAF0DAC2}"/>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7836739" y="6275324"/>
            <a:ext cx="1182668" cy="321637"/>
          </a:xfrm>
          <a:prstGeom prst="rect">
            <a:avLst/>
          </a:prstGeom>
        </p:spPr>
      </p:pic>
      <p:sp>
        <p:nvSpPr>
          <p:cNvPr id="10" name="Espace réservé du contenu 9">
            <a:extLst>
              <a:ext uri="{FF2B5EF4-FFF2-40B4-BE49-F238E27FC236}">
                <a16:creationId xmlns:a16="http://schemas.microsoft.com/office/drawing/2014/main" xmlns="" id="{AEE4F430-0D44-4198-A506-360A36EE8384}"/>
              </a:ext>
            </a:extLst>
          </p:cNvPr>
          <p:cNvSpPr>
            <a:spLocks noGrp="1"/>
          </p:cNvSpPr>
          <p:nvPr>
            <p:ph sz="quarter" idx="13" hasCustomPrompt="1"/>
          </p:nvPr>
        </p:nvSpPr>
        <p:spPr>
          <a:xfrm>
            <a:off x="4313461" y="914402"/>
            <a:ext cx="4060657" cy="5048249"/>
          </a:xfrm>
          <a:prstGeom prst="rect">
            <a:avLst/>
          </a:prstGeom>
        </p:spPr>
        <p:txBody>
          <a:bodyPr/>
          <a:lstStyle>
            <a:lvl1pPr>
              <a:defRPr/>
            </a:lvl1pPr>
            <a:lvl5pPr>
              <a:defRPr>
                <a:solidFill>
                  <a:schemeClr val="tx1"/>
                </a:solidFill>
              </a:defRPr>
            </a:lvl5pPr>
          </a:lstStyle>
          <a:p>
            <a:pPr lvl="0"/>
            <a:r>
              <a:rPr lang="fr-CA" dirty="0"/>
              <a:t>Insérer le texte ici.</a:t>
            </a:r>
            <a:endParaRPr lang="fr-FR" dirty="0"/>
          </a:p>
          <a:p>
            <a:pPr lvl="1"/>
            <a:r>
              <a:rPr lang="fr-FR" dirty="0"/>
              <a:t>Deuxième niveau</a:t>
            </a:r>
          </a:p>
          <a:p>
            <a:pPr lvl="2"/>
            <a:r>
              <a:rPr lang="fr-FR" dirty="0"/>
              <a:t>Troisième niveau</a:t>
            </a:r>
          </a:p>
          <a:p>
            <a:pPr lvl="3"/>
            <a:r>
              <a:rPr lang="fr-FR" dirty="0"/>
              <a:t>Quatrième niveau</a:t>
            </a:r>
          </a:p>
        </p:txBody>
      </p:sp>
      <p:sp>
        <p:nvSpPr>
          <p:cNvPr id="3" name="Sous-titre 2">
            <a:extLst>
              <a:ext uri="{FF2B5EF4-FFF2-40B4-BE49-F238E27FC236}">
                <a16:creationId xmlns:a16="http://schemas.microsoft.com/office/drawing/2014/main" xmlns="" id="{1A09BF7F-9F4A-4208-B751-2066E34B525F}"/>
              </a:ext>
            </a:extLst>
          </p:cNvPr>
          <p:cNvSpPr>
            <a:spLocks noGrp="1"/>
          </p:cNvSpPr>
          <p:nvPr>
            <p:ph type="subTitle" idx="1"/>
          </p:nvPr>
        </p:nvSpPr>
        <p:spPr>
          <a:xfrm>
            <a:off x="685801" y="3942608"/>
            <a:ext cx="2842460" cy="1371600"/>
          </a:xfrm>
          <a:prstGeom prst="rect">
            <a:avLst/>
          </a:prstGeom>
        </p:spPr>
        <p:txBody>
          <a:bodyPr lIns="0" tIns="118872" rIns="0" bIns="0">
            <a:normAutofit/>
          </a:bodyPr>
          <a:lstStyle>
            <a:lvl1pPr marL="0" indent="0" algn="l">
              <a:spcBef>
                <a:spcPts val="450"/>
              </a:spcBef>
              <a:buNone/>
              <a:defRPr sz="1400">
                <a:solidFill>
                  <a:schemeClr val="bg1"/>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dirty="0"/>
              <a:t>Modifiez le style des sous-titres du masque</a:t>
            </a:r>
            <a:endParaRPr lang="fr-CA" dirty="0"/>
          </a:p>
        </p:txBody>
      </p:sp>
      <p:sp>
        <p:nvSpPr>
          <p:cNvPr id="2" name="Titre 1">
            <a:extLst>
              <a:ext uri="{FF2B5EF4-FFF2-40B4-BE49-F238E27FC236}">
                <a16:creationId xmlns:a16="http://schemas.microsoft.com/office/drawing/2014/main" xmlns="" id="{7ED391B7-CCE6-4540-A0C5-16C581737E89}"/>
              </a:ext>
            </a:extLst>
          </p:cNvPr>
          <p:cNvSpPr>
            <a:spLocks noGrp="1"/>
          </p:cNvSpPr>
          <p:nvPr>
            <p:ph type="ctrTitle"/>
          </p:nvPr>
        </p:nvSpPr>
        <p:spPr>
          <a:xfrm>
            <a:off x="685801" y="1033272"/>
            <a:ext cx="2842460" cy="2838203"/>
          </a:xfrm>
          <a:prstGeom prst="rect">
            <a:avLst/>
          </a:prstGeom>
        </p:spPr>
        <p:txBody>
          <a:bodyPr lIns="0" tIns="0" rIns="0" bIns="0" anchor="t">
            <a:normAutofit/>
          </a:bodyPr>
          <a:lstStyle>
            <a:lvl1pPr algn="l">
              <a:defRPr sz="3800">
                <a:solidFill>
                  <a:schemeClr val="bg1"/>
                </a:solidFill>
                <a:latin typeface="Arial" panose="020B0604020202020204" pitchFamily="34" charset="0"/>
                <a:cs typeface="Arial" panose="020B0604020202020204" pitchFamily="34" charset="0"/>
              </a:defRPr>
            </a:lvl1pPr>
          </a:lstStyle>
          <a:p>
            <a:r>
              <a:rPr lang="fr-FR" dirty="0"/>
              <a:t>Modifiez le style du titre</a:t>
            </a:r>
            <a:endParaRPr lang="fr-CA" dirty="0"/>
          </a:p>
        </p:txBody>
      </p:sp>
    </p:spTree>
    <p:extLst>
      <p:ext uri="{BB962C8B-B14F-4D97-AF65-F5344CB8AC3E}">
        <p14:creationId xmlns:p14="http://schemas.microsoft.com/office/powerpoint/2010/main" val="2467245667"/>
      </p:ext>
    </p:extLst>
  </p:cSld>
  <p:clrMapOvr>
    <a:masterClrMapping/>
  </p:clrMapOvr>
  <p:extLst>
    <p:ext uri="{DCECCB84-F9BA-43D5-87BE-67443E8EF086}">
      <p15:sldGuideLst xmlns:p15="http://schemas.microsoft.com/office/powerpoint/2012/main">
        <p15:guide id="1" pos="2898">
          <p15:clr>
            <a:srgbClr val="FBAE40"/>
          </p15:clr>
        </p15:guide>
        <p15:guide id="2" orient="horz" pos="2808">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7"/>
            <a:ext cx="7886700" cy="1325562"/>
          </a:xfrm>
        </p:spPr>
        <p:txBody>
          <a:bodyPr/>
          <a:lstStyle/>
          <a:p>
            <a:r>
              <a:rPr lang="fr-FR"/>
              <a:t>Modifiez le style du titre</a:t>
            </a:r>
            <a:endParaRPr lang="en-US"/>
          </a:p>
        </p:txBody>
      </p:sp>
      <p:sp>
        <p:nvSpPr>
          <p:cNvPr id="3" name="Text Placeholder 2"/>
          <p:cNvSpPr>
            <a:spLocks noGrp="1"/>
          </p:cNvSpPr>
          <p:nvPr>
            <p:ph type="body" idx="1"/>
          </p:nvPr>
        </p:nvSpPr>
        <p:spPr>
          <a:xfrm>
            <a:off x="629842" y="1681164"/>
            <a:ext cx="3868340" cy="823911"/>
          </a:xfrm>
        </p:spPr>
        <p:txBody>
          <a:bodyPr anchor="b"/>
          <a:lstStyle>
            <a:lvl1pPr marL="0" indent="0">
              <a:buNone/>
              <a:defRPr sz="900" b="1"/>
            </a:lvl1pPr>
            <a:lvl2pPr marL="162020" indent="0">
              <a:buNone/>
              <a:defRPr sz="700" b="1"/>
            </a:lvl2pPr>
            <a:lvl3pPr marL="324041" indent="0">
              <a:buNone/>
              <a:defRPr sz="600" b="1"/>
            </a:lvl3pPr>
            <a:lvl4pPr marL="486061" indent="0">
              <a:buNone/>
              <a:defRPr sz="600" b="1"/>
            </a:lvl4pPr>
            <a:lvl5pPr marL="648081" indent="0">
              <a:buNone/>
              <a:defRPr sz="600" b="1"/>
            </a:lvl5pPr>
            <a:lvl6pPr marL="810101" indent="0">
              <a:buNone/>
              <a:defRPr sz="600" b="1"/>
            </a:lvl6pPr>
            <a:lvl7pPr marL="972122" indent="0">
              <a:buNone/>
              <a:defRPr sz="600" b="1"/>
            </a:lvl7pPr>
            <a:lvl8pPr marL="1134142" indent="0">
              <a:buNone/>
              <a:defRPr sz="600" b="1"/>
            </a:lvl8pPr>
            <a:lvl9pPr marL="1296162" indent="0">
              <a:buNone/>
              <a:defRPr sz="600" b="1"/>
            </a:lvl9pPr>
          </a:lstStyle>
          <a:p>
            <a:pPr lvl="0"/>
            <a:r>
              <a:rPr lang="fr-FR"/>
              <a:t>Modifiez les styles du texte du masque</a:t>
            </a:r>
          </a:p>
        </p:txBody>
      </p:sp>
      <p:sp>
        <p:nvSpPr>
          <p:cNvPr id="4" name="Content Placeholder 3"/>
          <p:cNvSpPr>
            <a:spLocks noGrp="1"/>
          </p:cNvSpPr>
          <p:nvPr>
            <p:ph sz="half" idx="2"/>
          </p:nvPr>
        </p:nvSpPr>
        <p:spPr>
          <a:xfrm>
            <a:off x="629842" y="2505075"/>
            <a:ext cx="3868340" cy="3684589"/>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Text Placeholder 4"/>
          <p:cNvSpPr>
            <a:spLocks noGrp="1"/>
          </p:cNvSpPr>
          <p:nvPr>
            <p:ph type="body" sz="quarter" idx="3"/>
          </p:nvPr>
        </p:nvSpPr>
        <p:spPr>
          <a:xfrm>
            <a:off x="4629150" y="1681164"/>
            <a:ext cx="3887391" cy="823911"/>
          </a:xfrm>
        </p:spPr>
        <p:txBody>
          <a:bodyPr anchor="b"/>
          <a:lstStyle>
            <a:lvl1pPr marL="0" indent="0">
              <a:buNone/>
              <a:defRPr sz="900" b="1"/>
            </a:lvl1pPr>
            <a:lvl2pPr marL="162020" indent="0">
              <a:buNone/>
              <a:defRPr sz="700" b="1"/>
            </a:lvl2pPr>
            <a:lvl3pPr marL="324041" indent="0">
              <a:buNone/>
              <a:defRPr sz="600" b="1"/>
            </a:lvl3pPr>
            <a:lvl4pPr marL="486061" indent="0">
              <a:buNone/>
              <a:defRPr sz="600" b="1"/>
            </a:lvl4pPr>
            <a:lvl5pPr marL="648081" indent="0">
              <a:buNone/>
              <a:defRPr sz="600" b="1"/>
            </a:lvl5pPr>
            <a:lvl6pPr marL="810101" indent="0">
              <a:buNone/>
              <a:defRPr sz="600" b="1"/>
            </a:lvl6pPr>
            <a:lvl7pPr marL="972122" indent="0">
              <a:buNone/>
              <a:defRPr sz="600" b="1"/>
            </a:lvl7pPr>
            <a:lvl8pPr marL="1134142" indent="0">
              <a:buNone/>
              <a:defRPr sz="600" b="1"/>
            </a:lvl8pPr>
            <a:lvl9pPr marL="1296162" indent="0">
              <a:buNone/>
              <a:defRPr sz="600" b="1"/>
            </a:lvl9pPr>
          </a:lstStyle>
          <a:p>
            <a:pPr lvl="0"/>
            <a:r>
              <a:rPr lang="fr-FR"/>
              <a:t>Modifiez les styles du texte du masque</a:t>
            </a:r>
          </a:p>
        </p:txBody>
      </p:sp>
      <p:sp>
        <p:nvSpPr>
          <p:cNvPr id="6" name="Content Placeholder 5"/>
          <p:cNvSpPr>
            <a:spLocks noGrp="1"/>
          </p:cNvSpPr>
          <p:nvPr>
            <p:ph sz="quarter" idx="4"/>
          </p:nvPr>
        </p:nvSpPr>
        <p:spPr>
          <a:xfrm>
            <a:off x="4629150" y="2505075"/>
            <a:ext cx="3887391" cy="3684589"/>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7" name="Date Placeholder 6"/>
          <p:cNvSpPr>
            <a:spLocks noGrp="1"/>
          </p:cNvSpPr>
          <p:nvPr>
            <p:ph type="dt" sz="half" idx="10"/>
          </p:nvPr>
        </p:nvSpPr>
        <p:spPr/>
        <p:txBody>
          <a:bodyPr/>
          <a:lstStyle/>
          <a:p>
            <a:fld id="{943748B0-589D-4F66-99F8-F1F36C54E7CA}" type="datetimeFigureOut">
              <a:rPr lang="fr-CA" smtClean="0"/>
              <a:t>2022-10-19</a:t>
            </a:fld>
            <a:endParaRPr lang="fr-CA"/>
          </a:p>
        </p:txBody>
      </p:sp>
      <p:sp>
        <p:nvSpPr>
          <p:cNvPr id="8" name="Footer Placeholder 7"/>
          <p:cNvSpPr>
            <a:spLocks noGrp="1"/>
          </p:cNvSpPr>
          <p:nvPr>
            <p:ph type="ftr" sz="quarter" idx="11"/>
          </p:nvPr>
        </p:nvSpPr>
        <p:spPr/>
        <p:txBody>
          <a:bodyPr/>
          <a:lstStyle/>
          <a:p>
            <a:endParaRPr lang="fr-CA"/>
          </a:p>
        </p:txBody>
      </p:sp>
      <p:sp>
        <p:nvSpPr>
          <p:cNvPr id="9" name="Slide Number Placeholder 8"/>
          <p:cNvSpPr>
            <a:spLocks noGrp="1"/>
          </p:cNvSpPr>
          <p:nvPr>
            <p:ph type="sldNum" sz="quarter" idx="12"/>
          </p:nvPr>
        </p:nvSpPr>
        <p:spPr/>
        <p:txBody>
          <a:bodyPr/>
          <a:lstStyle/>
          <a:p>
            <a:fld id="{AE1F2CBD-F38C-4F75-B12C-B2314910E8F3}" type="slidenum">
              <a:rPr lang="fr-CA" smtClean="0"/>
              <a:t>‹N°›</a:t>
            </a:fld>
            <a:endParaRPr lang="fr-CA"/>
          </a:p>
        </p:txBody>
      </p:sp>
    </p:spTree>
    <p:extLst>
      <p:ext uri="{BB962C8B-B14F-4D97-AF65-F5344CB8AC3E}">
        <p14:creationId xmlns:p14="http://schemas.microsoft.com/office/powerpoint/2010/main" val="2571901843"/>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p:cSld name="Titre / contenu à droite / texte foncé">
    <p:bg bwMode="ltGray">
      <p:bgPr>
        <a:solidFill>
          <a:schemeClr val="bg1"/>
        </a:solidFill>
        <a:effectLst/>
      </p:bgPr>
    </p:bg>
    <p:spTree>
      <p:nvGrpSpPr>
        <p:cNvPr id="1" name=""/>
        <p:cNvGrpSpPr/>
        <p:nvPr/>
      </p:nvGrpSpPr>
      <p:grpSpPr>
        <a:xfrm>
          <a:off x="0" y="0"/>
          <a:ext cx="0" cy="0"/>
          <a:chOff x="0" y="0"/>
          <a:chExt cx="0" cy="0"/>
        </a:xfrm>
      </p:grpSpPr>
      <p:sp>
        <p:nvSpPr>
          <p:cNvPr id="11" name="Carré couleur grand - arrière plan">
            <a:extLst>
              <a:ext uri="{FF2B5EF4-FFF2-40B4-BE49-F238E27FC236}">
                <a16:creationId xmlns:a16="http://schemas.microsoft.com/office/drawing/2014/main" xmlns="" id="{70C92FD8-BBDF-42D9-BCEC-CA7F938E4561}"/>
              </a:ext>
            </a:extLst>
          </p:cNvPr>
          <p:cNvSpPr>
            <a:spLocks noChangeAspect="1"/>
          </p:cNvSpPr>
          <p:nvPr/>
        </p:nvSpPr>
        <p:spPr>
          <a:xfrm>
            <a:off x="3889612" y="0"/>
            <a:ext cx="5254388"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fr-CA" sz="1013">
              <a:solidFill>
                <a:prstClr val="white"/>
              </a:solidFill>
            </a:endParaRPr>
          </a:p>
        </p:txBody>
      </p:sp>
      <p:pic>
        <p:nvPicPr>
          <p:cNvPr id="14" name="Logo-UdeM-monde-bleu" hidden="1">
            <a:extLst>
              <a:ext uri="{FF2B5EF4-FFF2-40B4-BE49-F238E27FC236}">
                <a16:creationId xmlns:a16="http://schemas.microsoft.com/office/drawing/2014/main" xmlns="" id="{C8F6FDD4-1022-4D74-BD27-23765C7A12BB}"/>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7836739" y="6275324"/>
            <a:ext cx="1182668" cy="321637"/>
          </a:xfrm>
          <a:prstGeom prst="rect">
            <a:avLst/>
          </a:prstGeom>
        </p:spPr>
      </p:pic>
      <p:sp>
        <p:nvSpPr>
          <p:cNvPr id="10" name="Espace réservé du contenu 9">
            <a:extLst>
              <a:ext uri="{FF2B5EF4-FFF2-40B4-BE49-F238E27FC236}">
                <a16:creationId xmlns:a16="http://schemas.microsoft.com/office/drawing/2014/main" xmlns="" id="{AEE4F430-0D44-4198-A506-360A36EE8384}"/>
              </a:ext>
            </a:extLst>
          </p:cNvPr>
          <p:cNvSpPr>
            <a:spLocks noGrp="1"/>
          </p:cNvSpPr>
          <p:nvPr>
            <p:ph sz="quarter" idx="13" hasCustomPrompt="1"/>
          </p:nvPr>
        </p:nvSpPr>
        <p:spPr>
          <a:xfrm>
            <a:off x="4313461" y="914402"/>
            <a:ext cx="4060657" cy="5048249"/>
          </a:xfrm>
          <a:prstGeom prst="rect">
            <a:avLst/>
          </a:prstGeom>
        </p:spPr>
        <p:txBody>
          <a:bodyPr/>
          <a:lstStyle>
            <a:lvl1pPr>
              <a:defRPr>
                <a:solidFill>
                  <a:schemeClr val="accent1"/>
                </a:solidFill>
              </a:defRPr>
            </a:lvl1pPr>
            <a:lvl5pPr>
              <a:defRPr>
                <a:solidFill>
                  <a:schemeClr val="tx1"/>
                </a:solidFill>
              </a:defRPr>
            </a:lvl5pPr>
          </a:lstStyle>
          <a:p>
            <a:pPr lvl="0"/>
            <a:r>
              <a:rPr lang="fr-CA" dirty="0"/>
              <a:t>Titre</a:t>
            </a:r>
            <a:endParaRPr lang="fr-FR" dirty="0"/>
          </a:p>
          <a:p>
            <a:pPr lvl="1"/>
            <a:r>
              <a:rPr lang="fr-FR" dirty="0"/>
              <a:t>Deuxième niveau</a:t>
            </a:r>
          </a:p>
          <a:p>
            <a:pPr lvl="2"/>
            <a:r>
              <a:rPr lang="fr-FR" dirty="0"/>
              <a:t>Troisième niveau</a:t>
            </a:r>
          </a:p>
          <a:p>
            <a:pPr lvl="3"/>
            <a:r>
              <a:rPr lang="fr-FR" dirty="0"/>
              <a:t>Quatrième niveau</a:t>
            </a:r>
          </a:p>
        </p:txBody>
      </p:sp>
      <p:sp>
        <p:nvSpPr>
          <p:cNvPr id="3" name="Sous-titre 2">
            <a:extLst>
              <a:ext uri="{FF2B5EF4-FFF2-40B4-BE49-F238E27FC236}">
                <a16:creationId xmlns:a16="http://schemas.microsoft.com/office/drawing/2014/main" xmlns="" id="{1A09BF7F-9F4A-4208-B751-2066E34B525F}"/>
              </a:ext>
            </a:extLst>
          </p:cNvPr>
          <p:cNvSpPr>
            <a:spLocks noGrp="1"/>
          </p:cNvSpPr>
          <p:nvPr>
            <p:ph type="subTitle" idx="1"/>
          </p:nvPr>
        </p:nvSpPr>
        <p:spPr>
          <a:xfrm>
            <a:off x="685801" y="3942608"/>
            <a:ext cx="2842460" cy="1371600"/>
          </a:xfrm>
          <a:prstGeom prst="rect">
            <a:avLst/>
          </a:prstGeom>
        </p:spPr>
        <p:txBody>
          <a:bodyPr lIns="0" tIns="118872" rIns="0" bIns="0">
            <a:normAutofit/>
          </a:bodyPr>
          <a:lstStyle>
            <a:lvl1pPr marL="0" indent="0" algn="l">
              <a:spcBef>
                <a:spcPts val="450"/>
              </a:spcBef>
              <a:buNone/>
              <a:defRPr sz="1400">
                <a:solidFill>
                  <a:schemeClr val="tx1"/>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dirty="0"/>
              <a:t>Modifiez le style des sous-titres du masque</a:t>
            </a:r>
            <a:endParaRPr lang="fr-CA" dirty="0"/>
          </a:p>
        </p:txBody>
      </p:sp>
      <p:sp>
        <p:nvSpPr>
          <p:cNvPr id="2" name="Titre 1">
            <a:extLst>
              <a:ext uri="{FF2B5EF4-FFF2-40B4-BE49-F238E27FC236}">
                <a16:creationId xmlns:a16="http://schemas.microsoft.com/office/drawing/2014/main" xmlns="" id="{7ED391B7-CCE6-4540-A0C5-16C581737E89}"/>
              </a:ext>
            </a:extLst>
          </p:cNvPr>
          <p:cNvSpPr>
            <a:spLocks noGrp="1"/>
          </p:cNvSpPr>
          <p:nvPr>
            <p:ph type="ctrTitle"/>
          </p:nvPr>
        </p:nvSpPr>
        <p:spPr>
          <a:xfrm>
            <a:off x="685801" y="1033272"/>
            <a:ext cx="2842460" cy="2838203"/>
          </a:xfrm>
          <a:prstGeom prst="rect">
            <a:avLst/>
          </a:prstGeom>
        </p:spPr>
        <p:txBody>
          <a:bodyPr lIns="0" tIns="0" rIns="0" bIns="0" anchor="t">
            <a:normAutofit/>
          </a:bodyPr>
          <a:lstStyle>
            <a:lvl1pPr algn="l">
              <a:defRPr sz="3800">
                <a:solidFill>
                  <a:schemeClr val="tx1"/>
                </a:solidFill>
                <a:latin typeface="Arial" panose="020B0604020202020204" pitchFamily="34" charset="0"/>
                <a:cs typeface="Arial" panose="020B0604020202020204" pitchFamily="34" charset="0"/>
              </a:defRPr>
            </a:lvl1pPr>
          </a:lstStyle>
          <a:p>
            <a:r>
              <a:rPr lang="fr-FR" dirty="0"/>
              <a:t>Modifiez le style du titre</a:t>
            </a:r>
            <a:endParaRPr lang="fr-CA" dirty="0"/>
          </a:p>
        </p:txBody>
      </p:sp>
    </p:spTree>
    <p:extLst>
      <p:ext uri="{BB962C8B-B14F-4D97-AF65-F5344CB8AC3E}">
        <p14:creationId xmlns:p14="http://schemas.microsoft.com/office/powerpoint/2010/main" val="1059690117"/>
      </p:ext>
    </p:extLst>
  </p:cSld>
  <p:clrMapOvr>
    <a:masterClrMapping/>
  </p:clrMapOvr>
  <p:extLst>
    <p:ext uri="{DCECCB84-F9BA-43D5-87BE-67443E8EF086}">
      <p15:sldGuideLst xmlns:p15="http://schemas.microsoft.com/office/powerpoint/2012/main">
        <p15:guide id="1" pos="2898">
          <p15:clr>
            <a:srgbClr val="FBAE40"/>
          </p15:clr>
        </p15:guide>
        <p15:guide id="2" orient="horz" pos="2808">
          <p15:clr>
            <a:srgbClr val="FBAE40"/>
          </p15:clr>
        </p15:guide>
      </p15:sldGuideLst>
    </p:ext>
  </p:extLst>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Intercalaire 3 - sans image - fond blanc">
    <p:bg bwMode="ltGray">
      <p:bgPr>
        <a:solidFill>
          <a:schemeClr val="bg1"/>
        </a:solidFill>
        <a:effectLst/>
      </p:bgPr>
    </p:bg>
    <p:spTree>
      <p:nvGrpSpPr>
        <p:cNvPr id="1" name=""/>
        <p:cNvGrpSpPr/>
        <p:nvPr/>
      </p:nvGrpSpPr>
      <p:grpSpPr>
        <a:xfrm>
          <a:off x="0" y="0"/>
          <a:ext cx="0" cy="0"/>
          <a:chOff x="0" y="0"/>
          <a:chExt cx="0" cy="0"/>
        </a:xfrm>
      </p:grpSpPr>
      <p:sp>
        <p:nvSpPr>
          <p:cNvPr id="6" name="Forme libre : forme 5">
            <a:extLst>
              <a:ext uri="{FF2B5EF4-FFF2-40B4-BE49-F238E27FC236}">
                <a16:creationId xmlns:a16="http://schemas.microsoft.com/office/drawing/2014/main" xmlns="" id="{9ABF8186-E553-46C8-981E-1EF51140EC50}"/>
              </a:ext>
            </a:extLst>
          </p:cNvPr>
          <p:cNvSpPr/>
          <p:nvPr/>
        </p:nvSpPr>
        <p:spPr>
          <a:xfrm>
            <a:off x="4000501" y="1"/>
            <a:ext cx="5143500" cy="6858000"/>
          </a:xfrm>
          <a:custGeom>
            <a:avLst/>
            <a:gdLst>
              <a:gd name="connsiteX0" fmla="*/ 0 w 5995851"/>
              <a:gd name="connsiteY0" fmla="*/ 0 h 5995851"/>
              <a:gd name="connsiteX1" fmla="*/ 5995851 w 5995851"/>
              <a:gd name="connsiteY1" fmla="*/ 0 h 5995851"/>
              <a:gd name="connsiteX2" fmla="*/ 5995851 w 5995851"/>
              <a:gd name="connsiteY2" fmla="*/ 2566851 h 5995851"/>
              <a:gd name="connsiteX3" fmla="*/ 2566851 w 5995851"/>
              <a:gd name="connsiteY3" fmla="*/ 2566851 h 5995851"/>
              <a:gd name="connsiteX4" fmla="*/ 2566851 w 5995851"/>
              <a:gd name="connsiteY4" fmla="*/ 5995851 h 5995851"/>
              <a:gd name="connsiteX5" fmla="*/ 0 w 5995851"/>
              <a:gd name="connsiteY5" fmla="*/ 5995851 h 5995851"/>
              <a:gd name="connsiteX6" fmla="*/ 0 w 5995851"/>
              <a:gd name="connsiteY6" fmla="*/ 0 h 5995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95851" h="5995851">
                <a:moveTo>
                  <a:pt x="0" y="0"/>
                </a:moveTo>
                <a:lnTo>
                  <a:pt x="5995851" y="0"/>
                </a:lnTo>
                <a:lnTo>
                  <a:pt x="5995851" y="2566851"/>
                </a:lnTo>
                <a:lnTo>
                  <a:pt x="2566851" y="2566851"/>
                </a:lnTo>
                <a:lnTo>
                  <a:pt x="2566851" y="5995851"/>
                </a:lnTo>
                <a:lnTo>
                  <a:pt x="0" y="5995851"/>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800"/>
            <a:endParaRPr lang="fr-CA" sz="1013">
              <a:solidFill>
                <a:srgbClr val="0B113A"/>
              </a:solidFill>
            </a:endParaRPr>
          </a:p>
        </p:txBody>
      </p:sp>
      <p:sp>
        <p:nvSpPr>
          <p:cNvPr id="9" name="Espace réservé du pied de page 4" hidden="1">
            <a:extLst>
              <a:ext uri="{FF2B5EF4-FFF2-40B4-BE49-F238E27FC236}">
                <a16:creationId xmlns:a16="http://schemas.microsoft.com/office/drawing/2014/main" xmlns="" id="{65A539F8-1B14-41F7-8B28-8EF84A836824}"/>
              </a:ext>
            </a:extLst>
          </p:cNvPr>
          <p:cNvSpPr>
            <a:spLocks noGrp="1"/>
          </p:cNvSpPr>
          <p:nvPr>
            <p:ph type="ftr" sz="quarter" idx="11"/>
          </p:nvPr>
        </p:nvSpPr>
        <p:spPr>
          <a:xfrm>
            <a:off x="685802" y="6356351"/>
            <a:ext cx="1648769" cy="365125"/>
          </a:xfrm>
          <a:prstGeom prst="rect">
            <a:avLst/>
          </a:prstGeom>
        </p:spPr>
        <p:txBody>
          <a:bodyPr lIns="0" tIns="0" rIns="0" bIns="0" anchor="t"/>
          <a:lstStyle>
            <a:lvl1pPr algn="l">
              <a:defRPr sz="750">
                <a:solidFill>
                  <a:schemeClr val="tx1"/>
                </a:solidFill>
                <a:latin typeface="Arial" panose="020B0604020202020204" pitchFamily="34" charset="0"/>
                <a:cs typeface="Arial" panose="020B0604020202020204" pitchFamily="34" charset="0"/>
              </a:defRPr>
            </a:lvl1pPr>
          </a:lstStyle>
          <a:p>
            <a:pPr defTabSz="685800"/>
            <a:r>
              <a:rPr lang="fr-CA" smtClean="0">
                <a:solidFill>
                  <a:srgbClr val="0B113A"/>
                </a:solidFill>
              </a:rPr>
              <a:t>Université de Montréal</a:t>
            </a:r>
            <a:endParaRPr lang="fr-CA">
              <a:solidFill>
                <a:srgbClr val="0B113A"/>
              </a:solidFill>
            </a:endParaRPr>
          </a:p>
        </p:txBody>
      </p:sp>
      <p:pic>
        <p:nvPicPr>
          <p:cNvPr id="8" name="Logo UdeM - blanc">
            <a:extLst>
              <a:ext uri="{FF2B5EF4-FFF2-40B4-BE49-F238E27FC236}">
                <a16:creationId xmlns:a16="http://schemas.microsoft.com/office/drawing/2014/main" xmlns="" id="{FEDB4A1E-DAFC-47CC-B62B-D0B4C601F56E}"/>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8333421" y="6229702"/>
            <a:ext cx="735962" cy="387575"/>
          </a:xfrm>
          <a:prstGeom prst="rect">
            <a:avLst/>
          </a:prstGeom>
        </p:spPr>
      </p:pic>
      <p:pic>
        <p:nvPicPr>
          <p:cNvPr id="13" name="Logo UdeM - blanc">
            <a:extLst>
              <a:ext uri="{FF2B5EF4-FFF2-40B4-BE49-F238E27FC236}">
                <a16:creationId xmlns:a16="http://schemas.microsoft.com/office/drawing/2014/main" xmlns="" id="{680EE163-63BE-4AD1-AC29-4E1A209099C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333421" y="6229702"/>
            <a:ext cx="735962" cy="387575"/>
          </a:xfrm>
          <a:prstGeom prst="rect">
            <a:avLst/>
          </a:prstGeom>
        </p:spPr>
      </p:pic>
      <p:sp>
        <p:nvSpPr>
          <p:cNvPr id="14" name="Sous-titre 2">
            <a:extLst>
              <a:ext uri="{FF2B5EF4-FFF2-40B4-BE49-F238E27FC236}">
                <a16:creationId xmlns:a16="http://schemas.microsoft.com/office/drawing/2014/main" xmlns="" id="{D95E816C-4B35-D14D-AFF7-572524C38EEF}"/>
              </a:ext>
            </a:extLst>
          </p:cNvPr>
          <p:cNvSpPr>
            <a:spLocks noGrp="1"/>
          </p:cNvSpPr>
          <p:nvPr>
            <p:ph type="subTitle" idx="1"/>
          </p:nvPr>
        </p:nvSpPr>
        <p:spPr>
          <a:xfrm>
            <a:off x="685801" y="3942608"/>
            <a:ext cx="2842460" cy="1371600"/>
          </a:xfrm>
          <a:prstGeom prst="rect">
            <a:avLst/>
          </a:prstGeom>
        </p:spPr>
        <p:txBody>
          <a:bodyPr lIns="0" tIns="118872" rIns="0" bIns="0">
            <a:normAutofit/>
          </a:bodyPr>
          <a:lstStyle>
            <a:lvl1pPr marL="0" indent="0" algn="l">
              <a:spcBef>
                <a:spcPts val="450"/>
              </a:spcBef>
              <a:buNone/>
              <a:defRPr sz="1400">
                <a:solidFill>
                  <a:schemeClr val="tx1"/>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dirty="0"/>
              <a:t>Modifiez le style des sous-titres du masque</a:t>
            </a:r>
            <a:endParaRPr lang="fr-CA" dirty="0"/>
          </a:p>
        </p:txBody>
      </p:sp>
      <p:sp>
        <p:nvSpPr>
          <p:cNvPr id="16" name="Titre 1">
            <a:extLst>
              <a:ext uri="{FF2B5EF4-FFF2-40B4-BE49-F238E27FC236}">
                <a16:creationId xmlns:a16="http://schemas.microsoft.com/office/drawing/2014/main" xmlns="" id="{0386F2DA-35A0-4948-9682-BAB23C779978}"/>
              </a:ext>
            </a:extLst>
          </p:cNvPr>
          <p:cNvSpPr>
            <a:spLocks noGrp="1"/>
          </p:cNvSpPr>
          <p:nvPr>
            <p:ph type="ctrTitle"/>
          </p:nvPr>
        </p:nvSpPr>
        <p:spPr>
          <a:xfrm>
            <a:off x="685801" y="1033272"/>
            <a:ext cx="2842460" cy="2838203"/>
          </a:xfrm>
          <a:prstGeom prst="rect">
            <a:avLst/>
          </a:prstGeom>
        </p:spPr>
        <p:txBody>
          <a:bodyPr lIns="0" tIns="0" rIns="0" bIns="0" anchor="t">
            <a:normAutofit/>
          </a:bodyPr>
          <a:lstStyle>
            <a:lvl1pPr algn="l">
              <a:defRPr sz="3800">
                <a:solidFill>
                  <a:schemeClr val="tx1"/>
                </a:solidFill>
                <a:latin typeface="Arial" panose="020B0604020202020204" pitchFamily="34" charset="0"/>
                <a:cs typeface="Arial" panose="020B0604020202020204" pitchFamily="34" charset="0"/>
              </a:defRPr>
            </a:lvl1pPr>
          </a:lstStyle>
          <a:p>
            <a:r>
              <a:rPr lang="fr-FR" dirty="0"/>
              <a:t>Modifiez le style du titre</a:t>
            </a:r>
            <a:endParaRPr lang="fr-CA" dirty="0"/>
          </a:p>
        </p:txBody>
      </p:sp>
    </p:spTree>
    <p:extLst>
      <p:ext uri="{BB962C8B-B14F-4D97-AF65-F5344CB8AC3E}">
        <p14:creationId xmlns:p14="http://schemas.microsoft.com/office/powerpoint/2010/main" val="664896539"/>
      </p:ext>
    </p:extLst>
  </p:cSld>
  <p:clrMapOvr>
    <a:masterClrMapping/>
  </p:clrMapOvr>
  <p:extLst>
    <p:ext uri="{DCECCB84-F9BA-43D5-87BE-67443E8EF086}">
      <p15:sldGuideLst xmlns:p15="http://schemas.microsoft.com/office/powerpoint/2012/main">
        <p15:guide id="1" pos="2898">
          <p15:clr>
            <a:srgbClr val="FBAE40"/>
          </p15:clr>
        </p15:guide>
        <p15:guide id="2" orient="horz" pos="2808">
          <p15:clr>
            <a:srgbClr val="FBAE40"/>
          </p15:clr>
        </p15:guide>
      </p15:sldGuideLst>
    </p:ext>
  </p:extLst>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p:cSld name="Ouverture ou cloture - 04">
    <p:bg bwMode="ltGray">
      <p:bgPr>
        <a:solidFill>
          <a:schemeClr val="tx2"/>
        </a:solidFill>
        <a:effectLst/>
      </p:bgPr>
    </p:bg>
    <p:spTree>
      <p:nvGrpSpPr>
        <p:cNvPr id="1" name=""/>
        <p:cNvGrpSpPr/>
        <p:nvPr/>
      </p:nvGrpSpPr>
      <p:grpSpPr>
        <a:xfrm>
          <a:off x="0" y="0"/>
          <a:ext cx="0" cy="0"/>
          <a:chOff x="0" y="0"/>
          <a:chExt cx="0" cy="0"/>
        </a:xfrm>
      </p:grpSpPr>
      <p:grpSp>
        <p:nvGrpSpPr>
          <p:cNvPr id="4" name="Groupe 3">
            <a:extLst>
              <a:ext uri="{FF2B5EF4-FFF2-40B4-BE49-F238E27FC236}">
                <a16:creationId xmlns:a16="http://schemas.microsoft.com/office/drawing/2014/main" xmlns="" id="{BD27A50F-E4FA-D640-8F62-9AE7A76867FB}"/>
              </a:ext>
            </a:extLst>
          </p:cNvPr>
          <p:cNvGrpSpPr/>
          <p:nvPr userDrawn="1"/>
        </p:nvGrpSpPr>
        <p:grpSpPr>
          <a:xfrm>
            <a:off x="3150859" y="1380502"/>
            <a:ext cx="2896501" cy="3871065"/>
            <a:chOff x="3123809" y="1111128"/>
            <a:chExt cx="2896501" cy="2903299"/>
          </a:xfrm>
        </p:grpSpPr>
        <p:sp>
          <p:nvSpPr>
            <p:cNvPr id="5" name="Carré-couleur accent">
              <a:extLst>
                <a:ext uri="{FF2B5EF4-FFF2-40B4-BE49-F238E27FC236}">
                  <a16:creationId xmlns:a16="http://schemas.microsoft.com/office/drawing/2014/main" xmlns="" id="{46FD59F0-1E0A-5B46-A455-F7D0AC15A6E1}"/>
                </a:ext>
              </a:extLst>
            </p:cNvPr>
            <p:cNvSpPr/>
            <p:nvPr userDrawn="1"/>
          </p:nvSpPr>
          <p:spPr>
            <a:xfrm>
              <a:off x="3123809" y="1111128"/>
              <a:ext cx="2896501" cy="2903299"/>
            </a:xfrm>
            <a:prstGeom prst="rect">
              <a:avLst/>
            </a:prstGeom>
            <a:solidFill>
              <a:srgbClr val="0057AC"/>
            </a:solidFill>
            <a:ln w="12700" cap="flat" cmpd="sng" algn="ctr">
              <a:noFill/>
              <a:prstDash val="solid"/>
              <a:miter lim="800000"/>
            </a:ln>
            <a:effectLst/>
          </p:spPr>
          <p:txBody>
            <a:bodyPr rtlCol="0" anchor="ctr"/>
            <a:lstStyle/>
            <a:p>
              <a:pPr algn="ctr">
                <a:defRPr/>
              </a:pPr>
              <a:endParaRPr lang="fr-CA" sz="1800" kern="0">
                <a:solidFill>
                  <a:prstClr val="white"/>
                </a:solidFill>
              </a:endParaRPr>
            </a:p>
          </p:txBody>
        </p:sp>
        <p:pic>
          <p:nvPicPr>
            <p:cNvPr id="6" name="Image 5">
              <a:extLst>
                <a:ext uri="{FF2B5EF4-FFF2-40B4-BE49-F238E27FC236}">
                  <a16:creationId xmlns:a16="http://schemas.microsoft.com/office/drawing/2014/main" xmlns="" id="{71EA7148-5DF9-8B4F-8A18-E011023D45CC}"/>
                </a:ext>
              </a:extLst>
            </p:cNvPr>
            <p:cNvPicPr>
              <a:picLocks noChangeAspect="1"/>
            </p:cNvPicPr>
            <p:nvPr userDrawn="1"/>
          </p:nvPicPr>
          <p:blipFill>
            <a:blip r:embed="rId2"/>
            <a:stretch>
              <a:fillRect/>
            </a:stretch>
          </p:blipFill>
          <p:spPr>
            <a:xfrm>
              <a:off x="3476331" y="2063939"/>
              <a:ext cx="2183382" cy="999063"/>
            </a:xfrm>
            <a:prstGeom prst="rect">
              <a:avLst/>
            </a:prstGeom>
          </p:spPr>
        </p:pic>
      </p:grpSp>
    </p:spTree>
    <p:extLst>
      <p:ext uri="{BB962C8B-B14F-4D97-AF65-F5344CB8AC3E}">
        <p14:creationId xmlns:p14="http://schemas.microsoft.com/office/powerpoint/2010/main" val="3568685361"/>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orient="horz" pos="2808">
          <p15:clr>
            <a:srgbClr val="FBAE40"/>
          </p15:clr>
        </p15:guide>
      </p15:sldGuideLst>
    </p:ext>
  </p:extLst>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Titre  - sous-titre - 01">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59253960"/>
      </p:ext>
    </p:extLst>
  </p:cSld>
  <p:clrMapOvr>
    <a:overrideClrMapping bg1="lt1" tx1="dk1" bg2="lt2" tx2="dk2" accent1="accent1" accent2="accent2" accent3="accent3" accent4="accent4" accent5="accent5" accent6="accent6" hlink="hlink" folHlink="folHlink"/>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Intercalaire 1 - avec image - texte blanc - 01">
    <p:bg bwMode="ltGray">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5541817"/>
      </p:ext>
    </p:extLst>
  </p:cSld>
  <p:clrMapOvr>
    <a:masterClrMapping/>
  </p:clrMapOvr>
  <p:extLst>
    <p:ext uri="{DCECCB84-F9BA-43D5-87BE-67443E8EF086}">
      <p15:sldGuideLst xmlns:p15="http://schemas.microsoft.com/office/powerpoint/2012/main">
        <p15:guide id="1" pos="2898">
          <p15:clr>
            <a:srgbClr val="FBAE40"/>
          </p15:clr>
        </p15:guide>
        <p15:guide id="2" orient="horz" pos="2808">
          <p15:clr>
            <a:srgbClr val="FBAE40"/>
          </p15:clr>
        </p15:guide>
      </p15:sldGuideLst>
    </p:ext>
  </p:extLst>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Intercalaire 1 - avec image - texte blanc - 02">
    <p:bg bwMode="ltGray">
      <p:bgPr>
        <a:solidFill>
          <a:schemeClr val="tx2"/>
        </a:solidFill>
        <a:effectLst/>
      </p:bgPr>
    </p:bg>
    <p:spTree>
      <p:nvGrpSpPr>
        <p:cNvPr id="1" name=""/>
        <p:cNvGrpSpPr/>
        <p:nvPr/>
      </p:nvGrpSpPr>
      <p:grpSpPr>
        <a:xfrm>
          <a:off x="0" y="0"/>
          <a:ext cx="0" cy="0"/>
          <a:chOff x="0" y="0"/>
          <a:chExt cx="0" cy="0"/>
        </a:xfrm>
      </p:grpSpPr>
      <p:sp>
        <p:nvSpPr>
          <p:cNvPr id="2" name="Content Placeholder 3">
            <a:extLst>
              <a:ext uri="{FF2B5EF4-FFF2-40B4-BE49-F238E27FC236}">
                <a16:creationId xmlns:a16="http://schemas.microsoft.com/office/drawing/2014/main" xmlns="" id="{85F42AE8-7B65-6F46-9361-C154083F0C67}"/>
              </a:ext>
            </a:extLst>
          </p:cNvPr>
          <p:cNvSpPr>
            <a:spLocks noGrp="1"/>
          </p:cNvSpPr>
          <p:nvPr>
            <p:ph sz="half" idx="10" hasCustomPrompt="1"/>
          </p:nvPr>
        </p:nvSpPr>
        <p:spPr>
          <a:xfrm>
            <a:off x="482951" y="3957595"/>
            <a:ext cx="4388153" cy="2062104"/>
          </a:xfrm>
          <a:prstGeom prst="rect">
            <a:avLst/>
          </a:prstGeom>
        </p:spPr>
        <p:txBody>
          <a:bodyPr>
            <a:normAutofit/>
          </a:bodyPr>
          <a:lstStyle>
            <a:lvl1pPr marL="0" indent="0">
              <a:lnSpc>
                <a:spcPct val="80000"/>
              </a:lnSpc>
              <a:buNone/>
              <a:defRPr sz="2800" b="0">
                <a:solidFill>
                  <a:schemeClr val="bg1"/>
                </a:solidFill>
                <a:latin typeface="Arial" panose="020B0604020202020204" pitchFamily="34" charset="0"/>
                <a:cs typeface="Arial" panose="020B0604020202020204" pitchFamily="34" charset="0"/>
              </a:defRPr>
            </a:lvl1pPr>
          </a:lstStyle>
          <a:p>
            <a:r>
              <a:rPr lang="fr-CA" dirty="0"/>
              <a:t>Titre de la </a:t>
            </a:r>
            <a:br>
              <a:rPr lang="fr-CA" dirty="0"/>
            </a:br>
            <a:r>
              <a:rPr lang="fr-CA" dirty="0"/>
              <a:t>présentation </a:t>
            </a:r>
            <a:br>
              <a:rPr lang="fr-CA" dirty="0"/>
            </a:br>
            <a:r>
              <a:rPr lang="fr-CA" dirty="0"/>
              <a:t>sur 3 lignes</a:t>
            </a:r>
            <a:endParaRPr lang="en-US" dirty="0"/>
          </a:p>
        </p:txBody>
      </p:sp>
      <p:sp>
        <p:nvSpPr>
          <p:cNvPr id="3" name="Content Placeholder 3">
            <a:extLst>
              <a:ext uri="{FF2B5EF4-FFF2-40B4-BE49-F238E27FC236}">
                <a16:creationId xmlns:a16="http://schemas.microsoft.com/office/drawing/2014/main" xmlns="" id="{9FA703DE-A1B1-8746-BF40-C81E49C9F004}"/>
              </a:ext>
            </a:extLst>
          </p:cNvPr>
          <p:cNvSpPr>
            <a:spLocks noGrp="1"/>
          </p:cNvSpPr>
          <p:nvPr>
            <p:ph sz="half" idx="2" hasCustomPrompt="1"/>
          </p:nvPr>
        </p:nvSpPr>
        <p:spPr>
          <a:xfrm>
            <a:off x="5358213" y="3957595"/>
            <a:ext cx="3451635" cy="2062104"/>
          </a:xfrm>
          <a:prstGeom prst="rect">
            <a:avLst/>
          </a:prstGeom>
        </p:spPr>
        <p:txBody>
          <a:bodyPr>
            <a:normAutofit/>
          </a:bodyPr>
          <a:lstStyle>
            <a:lvl1pPr marL="0" indent="0">
              <a:buNone/>
              <a:defRPr sz="1600" b="0">
                <a:solidFill>
                  <a:schemeClr val="bg1"/>
                </a:solidFill>
                <a:latin typeface="Arial" panose="020B0604020202020204" pitchFamily="34" charset="0"/>
                <a:cs typeface="Arial" panose="020B0604020202020204" pitchFamily="34" charset="0"/>
              </a:defRPr>
            </a:lvl1pPr>
          </a:lstStyle>
          <a:p>
            <a:r>
              <a:rPr lang="fr-CA" dirty="0"/>
              <a:t>Prénom et nom</a:t>
            </a:r>
            <a:br>
              <a:rPr lang="fr-CA" dirty="0"/>
            </a:br>
            <a:r>
              <a:rPr lang="fr-CA" dirty="0"/>
              <a:t>Fonction</a:t>
            </a:r>
          </a:p>
          <a:p>
            <a:r>
              <a:rPr lang="fr-CA" dirty="0"/>
              <a:t>Date</a:t>
            </a:r>
          </a:p>
          <a:p>
            <a:pPr lvl="0"/>
            <a:endParaRPr lang="en-US" dirty="0"/>
          </a:p>
        </p:txBody>
      </p:sp>
    </p:spTree>
    <p:extLst>
      <p:ext uri="{BB962C8B-B14F-4D97-AF65-F5344CB8AC3E}">
        <p14:creationId xmlns:p14="http://schemas.microsoft.com/office/powerpoint/2010/main" val="2223419677"/>
      </p:ext>
    </p:extLst>
  </p:cSld>
  <p:clrMapOvr>
    <a:masterClrMapping/>
  </p:clrMapOvr>
  <p:extLst>
    <p:ext uri="{DCECCB84-F9BA-43D5-87BE-67443E8EF086}">
      <p15:sldGuideLst xmlns:p15="http://schemas.microsoft.com/office/powerpoint/2012/main">
        <p15:guide id="1" pos="2898">
          <p15:clr>
            <a:srgbClr val="FBAE40"/>
          </p15:clr>
        </p15:guide>
        <p15:guide id="2" orient="horz" pos="2808">
          <p15:clr>
            <a:srgbClr val="FBAE40"/>
          </p15:clr>
        </p15:guide>
      </p15:sldGuideLst>
    </p:ext>
  </p:extLst>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Intercalaire 1 - avec image - texte foncé">
    <p:bg bwMode="ltGray">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483742"/>
      </p:ext>
    </p:extLst>
  </p:cSld>
  <p:clrMapOvr>
    <a:masterClrMapping/>
  </p:clrMapOvr>
  <p:extLst>
    <p:ext uri="{DCECCB84-F9BA-43D5-87BE-67443E8EF086}">
      <p15:sldGuideLst xmlns:p15="http://schemas.microsoft.com/office/powerpoint/2012/main">
        <p15:guide id="1" pos="2898">
          <p15:clr>
            <a:srgbClr val="FBAE40"/>
          </p15:clr>
        </p15:guide>
        <p15:guide id="2" orient="horz" pos="2808">
          <p15:clr>
            <a:srgbClr val="FBAE40"/>
          </p15:clr>
        </p15:guide>
      </p15:sldGuideLst>
    </p:ext>
  </p:extLst>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Intercalaire 2 - avec image - texte blanc - 02">
    <p:bg bwMode="ltGray">
      <p:bgPr>
        <a:solidFill>
          <a:schemeClr val="tx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03024912"/>
      </p:ext>
    </p:extLst>
  </p:cSld>
  <p:clrMapOvr>
    <a:masterClrMapping/>
  </p:clrMapOvr>
  <p:extLst>
    <p:ext uri="{DCECCB84-F9BA-43D5-87BE-67443E8EF086}">
      <p15:sldGuideLst xmlns:p15="http://schemas.microsoft.com/office/powerpoint/2012/main">
        <p15:guide id="1" pos="2898">
          <p15:clr>
            <a:srgbClr val="FBAE40"/>
          </p15:clr>
        </p15:guide>
        <p15:guide id="2" orient="horz" pos="2808">
          <p15:clr>
            <a:srgbClr val="FBAE40"/>
          </p15:clr>
        </p15:guide>
      </p15:sldGuideLst>
    </p:ext>
  </p:extLst>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1_Intercalaire 2 - avec image - texte blanc - 02">
    <p:bg bwMode="ltGray">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82811924"/>
      </p:ext>
    </p:extLst>
  </p:cSld>
  <p:clrMapOvr>
    <a:masterClrMapping/>
  </p:clrMapOvr>
  <p:extLst>
    <p:ext uri="{DCECCB84-F9BA-43D5-87BE-67443E8EF086}">
      <p15:sldGuideLst xmlns:p15="http://schemas.microsoft.com/office/powerpoint/2012/main">
        <p15:guide id="1" pos="2898">
          <p15:clr>
            <a:srgbClr val="FBAE40"/>
          </p15:clr>
        </p15:guide>
        <p15:guide id="2" orient="horz" pos="2808">
          <p15:clr>
            <a:srgbClr val="FBAE40"/>
          </p15:clr>
        </p15:guide>
      </p15:sldGuideLst>
    </p:ext>
  </p:extLst>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Intercalaire 3 - sans image - texte blanc">
    <p:bg bwMode="ltGray">
      <p:bgPr>
        <a:solidFill>
          <a:schemeClr val="accent1"/>
        </a:solidFill>
        <a:effectLst/>
      </p:bgPr>
    </p:bg>
    <p:spTree>
      <p:nvGrpSpPr>
        <p:cNvPr id="1" name=""/>
        <p:cNvGrpSpPr/>
        <p:nvPr/>
      </p:nvGrpSpPr>
      <p:grpSpPr>
        <a:xfrm>
          <a:off x="0" y="0"/>
          <a:ext cx="0" cy="0"/>
          <a:chOff x="0" y="0"/>
          <a:chExt cx="0" cy="0"/>
        </a:xfrm>
      </p:grpSpPr>
      <p:sp>
        <p:nvSpPr>
          <p:cNvPr id="9" name="Espace réservé du pied de page 4" hidden="1">
            <a:extLst>
              <a:ext uri="{FF2B5EF4-FFF2-40B4-BE49-F238E27FC236}">
                <a16:creationId xmlns:a16="http://schemas.microsoft.com/office/drawing/2014/main" xmlns="" id="{65A539F8-1B14-41F7-8B28-8EF84A836824}"/>
              </a:ext>
            </a:extLst>
          </p:cNvPr>
          <p:cNvSpPr>
            <a:spLocks noGrp="1"/>
          </p:cNvSpPr>
          <p:nvPr>
            <p:ph type="ftr" sz="quarter" idx="11"/>
          </p:nvPr>
        </p:nvSpPr>
        <p:spPr>
          <a:xfrm>
            <a:off x="685802" y="6356351"/>
            <a:ext cx="1648769" cy="365125"/>
          </a:xfrm>
          <a:prstGeom prst="rect">
            <a:avLst/>
          </a:prstGeom>
        </p:spPr>
        <p:txBody>
          <a:bodyPr lIns="0" tIns="0" rIns="0" bIns="0" anchor="t"/>
          <a:lstStyle>
            <a:lvl1pPr algn="l">
              <a:defRPr sz="750">
                <a:solidFill>
                  <a:schemeClr val="bg1"/>
                </a:solidFill>
                <a:latin typeface="Arial" panose="020B0604020202020204" pitchFamily="34" charset="0"/>
                <a:cs typeface="Arial" panose="020B0604020202020204" pitchFamily="34" charset="0"/>
              </a:defRPr>
            </a:lvl1pPr>
          </a:lstStyle>
          <a:p>
            <a:pPr defTabSz="685800"/>
            <a:r>
              <a:rPr lang="fr-CA" smtClean="0">
                <a:solidFill>
                  <a:prstClr val="white"/>
                </a:solidFill>
              </a:rPr>
              <a:t>Université de Montréal</a:t>
            </a:r>
            <a:endParaRPr lang="fr-CA">
              <a:solidFill>
                <a:prstClr val="white"/>
              </a:solidFill>
            </a:endParaRPr>
          </a:p>
        </p:txBody>
      </p:sp>
    </p:spTree>
    <p:extLst>
      <p:ext uri="{BB962C8B-B14F-4D97-AF65-F5344CB8AC3E}">
        <p14:creationId xmlns:p14="http://schemas.microsoft.com/office/powerpoint/2010/main" val="1459071081"/>
      </p:ext>
    </p:extLst>
  </p:cSld>
  <p:clrMapOvr>
    <a:masterClrMapping/>
  </p:clrMapOvr>
  <p:extLst>
    <p:ext uri="{DCECCB84-F9BA-43D5-87BE-67443E8EF086}">
      <p15:sldGuideLst xmlns:p15="http://schemas.microsoft.com/office/powerpoint/2012/main">
        <p15:guide id="1" pos="2898">
          <p15:clr>
            <a:srgbClr val="FBAE40"/>
          </p15:clr>
        </p15:guide>
        <p15:guide id="2" orient="horz" pos="2808">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Date Placeholder 2"/>
          <p:cNvSpPr>
            <a:spLocks noGrp="1"/>
          </p:cNvSpPr>
          <p:nvPr>
            <p:ph type="dt" sz="half" idx="10"/>
          </p:nvPr>
        </p:nvSpPr>
        <p:spPr/>
        <p:txBody>
          <a:bodyPr/>
          <a:lstStyle/>
          <a:p>
            <a:fld id="{943748B0-589D-4F66-99F8-F1F36C54E7CA}" type="datetimeFigureOut">
              <a:rPr lang="fr-CA" smtClean="0"/>
              <a:t>2022-10-19</a:t>
            </a:fld>
            <a:endParaRPr lang="fr-CA"/>
          </a:p>
        </p:txBody>
      </p:sp>
      <p:sp>
        <p:nvSpPr>
          <p:cNvPr id="4" name="Footer Placeholder 3"/>
          <p:cNvSpPr>
            <a:spLocks noGrp="1"/>
          </p:cNvSpPr>
          <p:nvPr>
            <p:ph type="ftr" sz="quarter" idx="11"/>
          </p:nvPr>
        </p:nvSpPr>
        <p:spPr/>
        <p:txBody>
          <a:bodyPr/>
          <a:lstStyle/>
          <a:p>
            <a:endParaRPr lang="fr-CA"/>
          </a:p>
        </p:txBody>
      </p:sp>
      <p:sp>
        <p:nvSpPr>
          <p:cNvPr id="5" name="Slide Number Placeholder 4"/>
          <p:cNvSpPr>
            <a:spLocks noGrp="1"/>
          </p:cNvSpPr>
          <p:nvPr>
            <p:ph type="sldNum" sz="quarter" idx="12"/>
          </p:nvPr>
        </p:nvSpPr>
        <p:spPr/>
        <p:txBody>
          <a:bodyPr/>
          <a:lstStyle/>
          <a:p>
            <a:fld id="{AE1F2CBD-F38C-4F75-B12C-B2314910E8F3}" type="slidenum">
              <a:rPr lang="fr-CA" smtClean="0"/>
              <a:t>‹N°›</a:t>
            </a:fld>
            <a:endParaRPr lang="fr-CA"/>
          </a:p>
        </p:txBody>
      </p:sp>
    </p:spTree>
    <p:extLst>
      <p:ext uri="{BB962C8B-B14F-4D97-AF65-F5344CB8AC3E}">
        <p14:creationId xmlns:p14="http://schemas.microsoft.com/office/powerpoint/2010/main" val="40795689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3748B0-589D-4F66-99F8-F1F36C54E7CA}" type="datetimeFigureOut">
              <a:rPr lang="fr-CA" smtClean="0"/>
              <a:t>2022-10-19</a:t>
            </a:fld>
            <a:endParaRPr lang="fr-CA"/>
          </a:p>
        </p:txBody>
      </p:sp>
      <p:sp>
        <p:nvSpPr>
          <p:cNvPr id="3" name="Footer Placeholder 2"/>
          <p:cNvSpPr>
            <a:spLocks noGrp="1"/>
          </p:cNvSpPr>
          <p:nvPr>
            <p:ph type="ftr" sz="quarter" idx="11"/>
          </p:nvPr>
        </p:nvSpPr>
        <p:spPr/>
        <p:txBody>
          <a:bodyPr/>
          <a:lstStyle/>
          <a:p>
            <a:endParaRPr lang="fr-CA"/>
          </a:p>
        </p:txBody>
      </p:sp>
      <p:sp>
        <p:nvSpPr>
          <p:cNvPr id="4" name="Slide Number Placeholder 3"/>
          <p:cNvSpPr>
            <a:spLocks noGrp="1"/>
          </p:cNvSpPr>
          <p:nvPr>
            <p:ph type="sldNum" sz="quarter" idx="12"/>
          </p:nvPr>
        </p:nvSpPr>
        <p:spPr/>
        <p:txBody>
          <a:bodyPr/>
          <a:lstStyle/>
          <a:p>
            <a:fld id="{AE1F2CBD-F38C-4F75-B12C-B2314910E8F3}" type="slidenum">
              <a:rPr lang="fr-CA" smtClean="0"/>
              <a:t>‹N°›</a:t>
            </a:fld>
            <a:endParaRPr lang="fr-CA"/>
          </a:p>
        </p:txBody>
      </p:sp>
    </p:spTree>
    <p:extLst>
      <p:ext uri="{BB962C8B-B14F-4D97-AF65-F5344CB8AC3E}">
        <p14:creationId xmlns:p14="http://schemas.microsoft.com/office/powerpoint/2010/main" val="33723662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2" y="457201"/>
            <a:ext cx="2949178" cy="1600201"/>
          </a:xfrm>
        </p:spPr>
        <p:txBody>
          <a:bodyPr anchor="b"/>
          <a:lstStyle>
            <a:lvl1pPr>
              <a:defRPr sz="1100"/>
            </a:lvl1pPr>
          </a:lstStyle>
          <a:p>
            <a:r>
              <a:rPr lang="fr-FR"/>
              <a:t>Modifiez le style du titre</a:t>
            </a:r>
            <a:endParaRPr lang="en-US"/>
          </a:p>
        </p:txBody>
      </p:sp>
      <p:sp>
        <p:nvSpPr>
          <p:cNvPr id="3" name="Content Placeholder 2"/>
          <p:cNvSpPr>
            <a:spLocks noGrp="1"/>
          </p:cNvSpPr>
          <p:nvPr>
            <p:ph idx="1"/>
          </p:nvPr>
        </p:nvSpPr>
        <p:spPr>
          <a:xfrm>
            <a:off x="3887391" y="987427"/>
            <a:ext cx="4629150" cy="4873626"/>
          </a:xfrm>
        </p:spPr>
        <p:txBody>
          <a:bodyPr/>
          <a:lstStyle>
            <a:lvl1pPr>
              <a:defRPr sz="1100"/>
            </a:lvl1pPr>
            <a:lvl2pPr>
              <a:defRPr sz="1000"/>
            </a:lvl2pPr>
            <a:lvl3pPr>
              <a:defRPr sz="900"/>
            </a:lvl3pPr>
            <a:lvl4pPr>
              <a:defRPr sz="700"/>
            </a:lvl4pPr>
            <a:lvl5pPr>
              <a:defRPr sz="700"/>
            </a:lvl5pPr>
            <a:lvl6pPr>
              <a:defRPr sz="700"/>
            </a:lvl6pPr>
            <a:lvl7pPr>
              <a:defRPr sz="700"/>
            </a:lvl7pPr>
            <a:lvl8pPr>
              <a:defRPr sz="700"/>
            </a:lvl8pPr>
            <a:lvl9pPr>
              <a:defRPr sz="7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Text Placeholder 3"/>
          <p:cNvSpPr>
            <a:spLocks noGrp="1"/>
          </p:cNvSpPr>
          <p:nvPr>
            <p:ph type="body" sz="half" idx="2"/>
          </p:nvPr>
        </p:nvSpPr>
        <p:spPr>
          <a:xfrm>
            <a:off x="629842" y="2057400"/>
            <a:ext cx="2949178" cy="3811588"/>
          </a:xfrm>
        </p:spPr>
        <p:txBody>
          <a:bodyPr/>
          <a:lstStyle>
            <a:lvl1pPr marL="0" indent="0">
              <a:buNone/>
              <a:defRPr sz="600"/>
            </a:lvl1pPr>
            <a:lvl2pPr marL="162020" indent="0">
              <a:buNone/>
              <a:defRPr sz="500"/>
            </a:lvl2pPr>
            <a:lvl3pPr marL="324041" indent="0">
              <a:buNone/>
              <a:defRPr sz="400"/>
            </a:lvl3pPr>
            <a:lvl4pPr marL="486061" indent="0">
              <a:buNone/>
              <a:defRPr sz="400"/>
            </a:lvl4pPr>
            <a:lvl5pPr marL="648081" indent="0">
              <a:buNone/>
              <a:defRPr sz="400"/>
            </a:lvl5pPr>
            <a:lvl6pPr marL="810101" indent="0">
              <a:buNone/>
              <a:defRPr sz="400"/>
            </a:lvl6pPr>
            <a:lvl7pPr marL="972122" indent="0">
              <a:buNone/>
              <a:defRPr sz="400"/>
            </a:lvl7pPr>
            <a:lvl8pPr marL="1134142" indent="0">
              <a:buNone/>
              <a:defRPr sz="400"/>
            </a:lvl8pPr>
            <a:lvl9pPr marL="1296162" indent="0">
              <a:buNone/>
              <a:defRPr sz="400"/>
            </a:lvl9pPr>
          </a:lstStyle>
          <a:p>
            <a:pPr lvl="0"/>
            <a:r>
              <a:rPr lang="fr-FR"/>
              <a:t>Modifiez les styles du texte du masque</a:t>
            </a:r>
          </a:p>
        </p:txBody>
      </p:sp>
      <p:sp>
        <p:nvSpPr>
          <p:cNvPr id="5" name="Date Placeholder 4"/>
          <p:cNvSpPr>
            <a:spLocks noGrp="1"/>
          </p:cNvSpPr>
          <p:nvPr>
            <p:ph type="dt" sz="half" idx="10"/>
          </p:nvPr>
        </p:nvSpPr>
        <p:spPr/>
        <p:txBody>
          <a:bodyPr/>
          <a:lstStyle/>
          <a:p>
            <a:fld id="{943748B0-589D-4F66-99F8-F1F36C54E7CA}" type="datetimeFigureOut">
              <a:rPr lang="fr-CA" smtClean="0"/>
              <a:t>2022-10-19</a:t>
            </a:fld>
            <a:endParaRPr lang="fr-CA"/>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p:txBody>
          <a:bodyPr/>
          <a:lstStyle/>
          <a:p>
            <a:fld id="{AE1F2CBD-F38C-4F75-B12C-B2314910E8F3}" type="slidenum">
              <a:rPr lang="fr-CA" smtClean="0"/>
              <a:t>‹N°›</a:t>
            </a:fld>
            <a:endParaRPr lang="fr-CA"/>
          </a:p>
        </p:txBody>
      </p:sp>
    </p:spTree>
    <p:extLst>
      <p:ext uri="{BB962C8B-B14F-4D97-AF65-F5344CB8AC3E}">
        <p14:creationId xmlns:p14="http://schemas.microsoft.com/office/powerpoint/2010/main" val="32794649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2" y="457201"/>
            <a:ext cx="2949178" cy="1600201"/>
          </a:xfrm>
        </p:spPr>
        <p:txBody>
          <a:bodyPr anchor="b"/>
          <a:lstStyle>
            <a:lvl1pPr>
              <a:defRPr sz="1100"/>
            </a:lvl1pPr>
          </a:lstStyle>
          <a:p>
            <a:r>
              <a:rPr lang="fr-FR"/>
              <a:t>Modifiez le style du titre</a:t>
            </a:r>
            <a:endParaRPr lang="en-US"/>
          </a:p>
        </p:txBody>
      </p:sp>
      <p:sp>
        <p:nvSpPr>
          <p:cNvPr id="3" name="Picture Placeholder 2"/>
          <p:cNvSpPr>
            <a:spLocks noGrp="1" noChangeAspect="1"/>
          </p:cNvSpPr>
          <p:nvPr>
            <p:ph type="pic" idx="1"/>
          </p:nvPr>
        </p:nvSpPr>
        <p:spPr>
          <a:xfrm>
            <a:off x="3887391" y="987427"/>
            <a:ext cx="4629150" cy="4873626"/>
          </a:xfrm>
        </p:spPr>
        <p:txBody>
          <a:bodyPr anchor="t"/>
          <a:lstStyle>
            <a:lvl1pPr marL="0" indent="0">
              <a:buNone/>
              <a:defRPr sz="1100"/>
            </a:lvl1pPr>
            <a:lvl2pPr marL="162020" indent="0">
              <a:buNone/>
              <a:defRPr sz="1000"/>
            </a:lvl2pPr>
            <a:lvl3pPr marL="324041" indent="0">
              <a:buNone/>
              <a:defRPr sz="900"/>
            </a:lvl3pPr>
            <a:lvl4pPr marL="486061" indent="0">
              <a:buNone/>
              <a:defRPr sz="700"/>
            </a:lvl4pPr>
            <a:lvl5pPr marL="648081" indent="0">
              <a:buNone/>
              <a:defRPr sz="700"/>
            </a:lvl5pPr>
            <a:lvl6pPr marL="810101" indent="0">
              <a:buNone/>
              <a:defRPr sz="700"/>
            </a:lvl6pPr>
            <a:lvl7pPr marL="972122" indent="0">
              <a:buNone/>
              <a:defRPr sz="700"/>
            </a:lvl7pPr>
            <a:lvl8pPr marL="1134142" indent="0">
              <a:buNone/>
              <a:defRPr sz="700"/>
            </a:lvl8pPr>
            <a:lvl9pPr marL="1296162" indent="0">
              <a:buNone/>
              <a:defRPr sz="700"/>
            </a:lvl9pPr>
          </a:lstStyle>
          <a:p>
            <a:r>
              <a:rPr lang="fr-FR"/>
              <a:t>Cliquez sur l'icône pour ajouter une image</a:t>
            </a:r>
            <a:endParaRPr lang="en-US"/>
          </a:p>
        </p:txBody>
      </p:sp>
      <p:sp>
        <p:nvSpPr>
          <p:cNvPr id="4" name="Text Placeholder 3"/>
          <p:cNvSpPr>
            <a:spLocks noGrp="1"/>
          </p:cNvSpPr>
          <p:nvPr>
            <p:ph type="body" sz="half" idx="2"/>
          </p:nvPr>
        </p:nvSpPr>
        <p:spPr>
          <a:xfrm>
            <a:off x="629842" y="2057400"/>
            <a:ext cx="2949178" cy="3811588"/>
          </a:xfrm>
        </p:spPr>
        <p:txBody>
          <a:bodyPr/>
          <a:lstStyle>
            <a:lvl1pPr marL="0" indent="0">
              <a:buNone/>
              <a:defRPr sz="600"/>
            </a:lvl1pPr>
            <a:lvl2pPr marL="162020" indent="0">
              <a:buNone/>
              <a:defRPr sz="500"/>
            </a:lvl2pPr>
            <a:lvl3pPr marL="324041" indent="0">
              <a:buNone/>
              <a:defRPr sz="400"/>
            </a:lvl3pPr>
            <a:lvl4pPr marL="486061" indent="0">
              <a:buNone/>
              <a:defRPr sz="400"/>
            </a:lvl4pPr>
            <a:lvl5pPr marL="648081" indent="0">
              <a:buNone/>
              <a:defRPr sz="400"/>
            </a:lvl5pPr>
            <a:lvl6pPr marL="810101" indent="0">
              <a:buNone/>
              <a:defRPr sz="400"/>
            </a:lvl6pPr>
            <a:lvl7pPr marL="972122" indent="0">
              <a:buNone/>
              <a:defRPr sz="400"/>
            </a:lvl7pPr>
            <a:lvl8pPr marL="1134142" indent="0">
              <a:buNone/>
              <a:defRPr sz="400"/>
            </a:lvl8pPr>
            <a:lvl9pPr marL="1296162" indent="0">
              <a:buNone/>
              <a:defRPr sz="400"/>
            </a:lvl9pPr>
          </a:lstStyle>
          <a:p>
            <a:pPr lvl="0"/>
            <a:r>
              <a:rPr lang="fr-FR"/>
              <a:t>Modifiez les styles du texte du masque</a:t>
            </a:r>
          </a:p>
        </p:txBody>
      </p:sp>
      <p:sp>
        <p:nvSpPr>
          <p:cNvPr id="5" name="Date Placeholder 4"/>
          <p:cNvSpPr>
            <a:spLocks noGrp="1"/>
          </p:cNvSpPr>
          <p:nvPr>
            <p:ph type="dt" sz="half" idx="10"/>
          </p:nvPr>
        </p:nvSpPr>
        <p:spPr/>
        <p:txBody>
          <a:bodyPr/>
          <a:lstStyle/>
          <a:p>
            <a:fld id="{943748B0-589D-4F66-99F8-F1F36C54E7CA}" type="datetimeFigureOut">
              <a:rPr lang="fr-CA" smtClean="0"/>
              <a:t>2022-10-19</a:t>
            </a:fld>
            <a:endParaRPr lang="fr-CA"/>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p:txBody>
          <a:bodyPr/>
          <a:lstStyle/>
          <a:p>
            <a:fld id="{AE1F2CBD-F38C-4F75-B12C-B2314910E8F3}" type="slidenum">
              <a:rPr lang="fr-CA" smtClean="0"/>
              <a:t>‹N°›</a:t>
            </a:fld>
            <a:endParaRPr lang="fr-CA"/>
          </a:p>
        </p:txBody>
      </p:sp>
    </p:spTree>
    <p:extLst>
      <p:ext uri="{BB962C8B-B14F-4D97-AF65-F5344CB8AC3E}">
        <p14:creationId xmlns:p14="http://schemas.microsoft.com/office/powerpoint/2010/main" val="40365988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Vertical Text Placeholder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p:txBody>
          <a:bodyPr/>
          <a:lstStyle/>
          <a:p>
            <a:fld id="{943748B0-589D-4F66-99F8-F1F36C54E7CA}" type="datetimeFigureOut">
              <a:rPr lang="fr-CA" smtClean="0"/>
              <a:t>2022-10-19</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AE1F2CBD-F38C-4F75-B12C-B2314910E8F3}" type="slidenum">
              <a:rPr lang="fr-CA" smtClean="0"/>
              <a:t>‹N°›</a:t>
            </a:fld>
            <a:endParaRPr lang="fr-CA"/>
          </a:p>
        </p:txBody>
      </p:sp>
    </p:spTree>
    <p:extLst>
      <p:ext uri="{BB962C8B-B14F-4D97-AF65-F5344CB8AC3E}">
        <p14:creationId xmlns:p14="http://schemas.microsoft.com/office/powerpoint/2010/main" val="36636377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de section 1">
    <p:bg>
      <p:bgPr>
        <a:gradFill flip="none" rotWithShape="1">
          <a:gsLst>
            <a:gs pos="0">
              <a:srgbClr val="0096F2"/>
            </a:gs>
            <a:gs pos="50000">
              <a:srgbClr val="003F64"/>
            </a:gs>
            <a:gs pos="7000">
              <a:srgbClr val="0089DE"/>
            </a:gs>
            <a:gs pos="15000">
              <a:srgbClr val="0066A4"/>
            </a:gs>
            <a:gs pos="30000">
              <a:srgbClr val="003F64"/>
            </a:gs>
          </a:gsLst>
          <a:lin ang="16200000" scaled="1"/>
          <a:tileRect/>
        </a:gradFill>
        <a:effectLst/>
      </p:bgPr>
    </p:bg>
    <p:spTree>
      <p:nvGrpSpPr>
        <p:cNvPr id="1" name=""/>
        <p:cNvGrpSpPr/>
        <p:nvPr/>
      </p:nvGrpSpPr>
      <p:grpSpPr>
        <a:xfrm>
          <a:off x="0" y="0"/>
          <a:ext cx="0" cy="0"/>
          <a:chOff x="0" y="0"/>
          <a:chExt cx="0" cy="0"/>
        </a:xfrm>
      </p:grpSpPr>
      <p:sp>
        <p:nvSpPr>
          <p:cNvPr id="9" name="Title 8"/>
          <p:cNvSpPr>
            <a:spLocks noGrp="1"/>
          </p:cNvSpPr>
          <p:nvPr>
            <p:ph type="ctrTitle"/>
          </p:nvPr>
        </p:nvSpPr>
        <p:spPr>
          <a:xfrm>
            <a:off x="646176" y="2636912"/>
            <a:ext cx="7851648" cy="1553344"/>
          </a:xfrm>
          <a:ln>
            <a:noFill/>
          </a:ln>
        </p:spPr>
        <p:txBody>
          <a:bodyPr vert="horz" tIns="0" rIns="18288" bIns="0" anchor="ctr">
            <a:normAutofit/>
            <a:scene3d>
              <a:camera prst="orthographicFront"/>
              <a:lightRig rig="freezing" dir="t">
                <a:rot lat="0" lon="0" rev="5640000"/>
              </a:lightRig>
            </a:scene3d>
            <a:sp3d prstMaterial="flat">
              <a:contourClr>
                <a:schemeClr val="tx2"/>
              </a:contourClr>
            </a:sp3d>
          </a:bodyPr>
          <a:lstStyle>
            <a:lvl1pPr algn="r" rtl="0">
              <a:spcBef>
                <a:spcPct val="0"/>
              </a:spcBef>
              <a:buNone/>
              <a:defRPr sz="5000" b="1" i="0" baseline="0">
                <a:ln>
                  <a:noFill/>
                </a:ln>
                <a:solidFill>
                  <a:schemeClr val="tx1"/>
                </a:solidFill>
                <a:effectLst/>
                <a:latin typeface="+mj-lt"/>
                <a:ea typeface="+mj-ea"/>
                <a:cs typeface="+mj-cs"/>
              </a:defRPr>
            </a:lvl1pPr>
          </a:lstStyle>
          <a:p>
            <a:r>
              <a:rPr kumimoji="0" lang="fr-FR"/>
              <a:t>Modifiez le style du titre</a:t>
            </a:r>
            <a:endParaRPr kumimoji="0" lang="en-US"/>
          </a:p>
        </p:txBody>
      </p:sp>
      <p:pic>
        <p:nvPicPr>
          <p:cNvPr id="5" name="Imag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54899" y="6400903"/>
            <a:ext cx="1109185" cy="240324"/>
          </a:xfrm>
          <a:prstGeom prst="rect">
            <a:avLst/>
          </a:prstGeom>
        </p:spPr>
      </p:pic>
    </p:spTree>
    <p:extLst>
      <p:ext uri="{BB962C8B-B14F-4D97-AF65-F5344CB8AC3E}">
        <p14:creationId xmlns:p14="http://schemas.microsoft.com/office/powerpoint/2010/main" val="355994760"/>
      </p:ext>
    </p:extLst>
  </p:cSld>
  <p:clrMapOvr>
    <a:overrideClrMapping bg1="dk1" tx1="lt1" bg2="dk2" tx2="lt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7"/>
            <a:ext cx="1971675" cy="5811838"/>
          </a:xfrm>
        </p:spPr>
        <p:txBody>
          <a:bodyPr vert="eaVert"/>
          <a:lstStyle/>
          <a:p>
            <a:r>
              <a:rPr lang="fr-FR"/>
              <a:t>Modifiez le style du titre</a:t>
            </a:r>
            <a:endParaRPr lang="en-US"/>
          </a:p>
        </p:txBody>
      </p:sp>
      <p:sp>
        <p:nvSpPr>
          <p:cNvPr id="3" name="Vertical Text Placeholder 2"/>
          <p:cNvSpPr>
            <a:spLocks noGrp="1"/>
          </p:cNvSpPr>
          <p:nvPr>
            <p:ph type="body" orient="vert" idx="1"/>
          </p:nvPr>
        </p:nvSpPr>
        <p:spPr>
          <a:xfrm>
            <a:off x="628650" y="365127"/>
            <a:ext cx="5800725" cy="5811838"/>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p:txBody>
          <a:bodyPr/>
          <a:lstStyle/>
          <a:p>
            <a:fld id="{943748B0-589D-4F66-99F8-F1F36C54E7CA}" type="datetimeFigureOut">
              <a:rPr lang="fr-CA" smtClean="0"/>
              <a:t>2022-10-19</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AE1F2CBD-F38C-4F75-B12C-B2314910E8F3}" type="slidenum">
              <a:rPr lang="fr-CA" smtClean="0"/>
              <a:t>‹N°›</a:t>
            </a:fld>
            <a:endParaRPr lang="fr-CA"/>
          </a:p>
        </p:txBody>
      </p:sp>
    </p:spTree>
    <p:extLst>
      <p:ext uri="{BB962C8B-B14F-4D97-AF65-F5344CB8AC3E}">
        <p14:creationId xmlns:p14="http://schemas.microsoft.com/office/powerpoint/2010/main" val="27347050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Diapositive de titre 1">
    <p:bg>
      <p:bgPr>
        <a:gradFill flip="none" rotWithShape="1">
          <a:gsLst>
            <a:gs pos="0">
              <a:srgbClr val="0096F2"/>
            </a:gs>
            <a:gs pos="50000">
              <a:srgbClr val="003F64"/>
            </a:gs>
            <a:gs pos="7000">
              <a:srgbClr val="0089DE"/>
            </a:gs>
            <a:gs pos="15000">
              <a:srgbClr val="0066A4"/>
            </a:gs>
            <a:gs pos="30000">
              <a:srgbClr val="003F64"/>
            </a:gs>
          </a:gsLst>
          <a:lin ang="16200000" scaled="1"/>
          <a:tileRect/>
        </a:gradFill>
        <a:effectLst/>
      </p:bgPr>
    </p:bg>
    <p:spTree>
      <p:nvGrpSpPr>
        <p:cNvPr id="1" name=""/>
        <p:cNvGrpSpPr/>
        <p:nvPr/>
      </p:nvGrpSpPr>
      <p:grpSpPr>
        <a:xfrm>
          <a:off x="0" y="0"/>
          <a:ext cx="0" cy="0"/>
          <a:chOff x="0" y="0"/>
          <a:chExt cx="0" cy="0"/>
        </a:xfrm>
      </p:grpSpPr>
      <p:sp>
        <p:nvSpPr>
          <p:cNvPr id="9" name="Title 8"/>
          <p:cNvSpPr>
            <a:spLocks noGrp="1"/>
          </p:cNvSpPr>
          <p:nvPr>
            <p:ph type="ctrTitle"/>
          </p:nvPr>
        </p:nvSpPr>
        <p:spPr>
          <a:xfrm>
            <a:off x="646176" y="1340768"/>
            <a:ext cx="7851648" cy="1553344"/>
          </a:xfrm>
          <a:ln>
            <a:noFill/>
          </a:ln>
        </p:spPr>
        <p:txBody>
          <a:bodyPr vert="horz" tIns="0" rIns="18288" bIns="0" anchor="ctr">
            <a:normAutofit/>
            <a:scene3d>
              <a:camera prst="orthographicFront"/>
              <a:lightRig rig="freezing" dir="t">
                <a:rot lat="0" lon="0" rev="5640000"/>
              </a:lightRig>
            </a:scene3d>
            <a:sp3d prstMaterial="flat">
              <a:contourClr>
                <a:schemeClr val="tx2"/>
              </a:contourClr>
            </a:sp3d>
          </a:bodyPr>
          <a:lstStyle>
            <a:lvl1pPr algn="r" rtl="0">
              <a:spcBef>
                <a:spcPct val="0"/>
              </a:spcBef>
              <a:buNone/>
              <a:defRPr sz="3038" b="0" i="0" baseline="0">
                <a:ln>
                  <a:noFill/>
                </a:ln>
                <a:solidFill>
                  <a:schemeClr val="tx1"/>
                </a:solidFill>
                <a:effectLst/>
                <a:latin typeface="+mj-lt"/>
                <a:ea typeface="+mj-ea"/>
                <a:cs typeface="+mj-cs"/>
              </a:defRPr>
            </a:lvl1pPr>
          </a:lstStyle>
          <a:p>
            <a:r>
              <a:rPr kumimoji="0" lang="fr-FR"/>
              <a:t>Modifiez le style du titre</a:t>
            </a:r>
            <a:endParaRPr kumimoji="0" lang="en-US"/>
          </a:p>
        </p:txBody>
      </p:sp>
      <p:sp>
        <p:nvSpPr>
          <p:cNvPr id="17" name="Subtitle 16"/>
          <p:cNvSpPr>
            <a:spLocks noGrp="1"/>
          </p:cNvSpPr>
          <p:nvPr>
            <p:ph type="subTitle" idx="1"/>
          </p:nvPr>
        </p:nvSpPr>
        <p:spPr>
          <a:xfrm>
            <a:off x="644652" y="3212976"/>
            <a:ext cx="7854696" cy="1752600"/>
          </a:xfrm>
        </p:spPr>
        <p:txBody>
          <a:bodyPr lIns="0" rIns="18288" anchor="ctr">
            <a:normAutofit/>
          </a:bodyPr>
          <a:lstStyle>
            <a:lvl1pPr marL="0" marR="25718" indent="0" algn="r">
              <a:buNone/>
              <a:defRPr sz="2025">
                <a:solidFill>
                  <a:schemeClr val="tx1"/>
                </a:solidFill>
              </a:defRPr>
            </a:lvl1pPr>
            <a:lvl2pPr marL="257175" indent="0" algn="ctr">
              <a:buNone/>
            </a:lvl2pPr>
            <a:lvl3pPr marL="514350" indent="0" algn="ctr">
              <a:buNone/>
            </a:lvl3pPr>
            <a:lvl4pPr marL="771525" indent="0" algn="ctr">
              <a:buNone/>
            </a:lvl4pPr>
            <a:lvl5pPr marL="1028700" indent="0" algn="ctr">
              <a:buNone/>
            </a:lvl5pPr>
            <a:lvl6pPr marL="1285875" indent="0" algn="ctr">
              <a:buNone/>
            </a:lvl6pPr>
            <a:lvl7pPr marL="1543050" indent="0" algn="ctr">
              <a:buNone/>
            </a:lvl7pPr>
            <a:lvl8pPr marL="1800225" indent="0" algn="ctr">
              <a:buNone/>
            </a:lvl8pPr>
            <a:lvl9pPr marL="2057400" indent="0" algn="ctr">
              <a:buNone/>
            </a:lvl9pPr>
          </a:lstStyle>
          <a:p>
            <a:r>
              <a:rPr kumimoji="0" lang="fr-FR"/>
              <a:t>Modifiez le style des sous-titres du masque</a:t>
            </a:r>
            <a:endParaRPr kumimoji="0" lang="en-US"/>
          </a:p>
        </p:txBody>
      </p:sp>
      <p:pic>
        <p:nvPicPr>
          <p:cNvPr id="2" name="Imag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48381" y="5733256"/>
            <a:ext cx="2044101" cy="990000"/>
          </a:xfrm>
          <a:prstGeom prst="rect">
            <a:avLst/>
          </a:prstGeom>
        </p:spPr>
      </p:pic>
    </p:spTree>
    <p:extLst>
      <p:ext uri="{BB962C8B-B14F-4D97-AF65-F5344CB8AC3E}">
        <p14:creationId xmlns:p14="http://schemas.microsoft.com/office/powerpoint/2010/main" val="1482902784"/>
      </p:ext>
    </p:extLst>
  </p:cSld>
  <p:clrMapOvr>
    <a:overrideClrMapping bg1="dk1" tx1="lt1" bg2="dk2" tx2="lt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re de section 1">
    <p:bg>
      <p:bgPr>
        <a:gradFill flip="none" rotWithShape="1">
          <a:gsLst>
            <a:gs pos="0">
              <a:srgbClr val="0096F2"/>
            </a:gs>
            <a:gs pos="50000">
              <a:srgbClr val="003F64"/>
            </a:gs>
            <a:gs pos="7000">
              <a:srgbClr val="0089DE"/>
            </a:gs>
            <a:gs pos="15000">
              <a:srgbClr val="0066A4"/>
            </a:gs>
            <a:gs pos="30000">
              <a:srgbClr val="003F64"/>
            </a:gs>
          </a:gsLst>
          <a:lin ang="16200000" scaled="1"/>
          <a:tileRect/>
        </a:gradFill>
        <a:effectLst/>
      </p:bgPr>
    </p:bg>
    <p:spTree>
      <p:nvGrpSpPr>
        <p:cNvPr id="1" name=""/>
        <p:cNvGrpSpPr/>
        <p:nvPr/>
      </p:nvGrpSpPr>
      <p:grpSpPr>
        <a:xfrm>
          <a:off x="0" y="0"/>
          <a:ext cx="0" cy="0"/>
          <a:chOff x="0" y="0"/>
          <a:chExt cx="0" cy="0"/>
        </a:xfrm>
      </p:grpSpPr>
      <p:sp>
        <p:nvSpPr>
          <p:cNvPr id="9" name="Title 8"/>
          <p:cNvSpPr>
            <a:spLocks noGrp="1"/>
          </p:cNvSpPr>
          <p:nvPr>
            <p:ph type="ctrTitle"/>
          </p:nvPr>
        </p:nvSpPr>
        <p:spPr>
          <a:xfrm>
            <a:off x="646176" y="2636912"/>
            <a:ext cx="7851648" cy="1553344"/>
          </a:xfrm>
          <a:ln>
            <a:noFill/>
          </a:ln>
        </p:spPr>
        <p:txBody>
          <a:bodyPr vert="horz" tIns="0" rIns="18288" bIns="0" anchor="ctr">
            <a:normAutofit/>
            <a:scene3d>
              <a:camera prst="orthographicFront"/>
              <a:lightRig rig="freezing" dir="t">
                <a:rot lat="0" lon="0" rev="5640000"/>
              </a:lightRig>
            </a:scene3d>
            <a:sp3d prstMaterial="flat">
              <a:contourClr>
                <a:schemeClr val="tx2"/>
              </a:contourClr>
            </a:sp3d>
          </a:bodyPr>
          <a:lstStyle>
            <a:lvl1pPr algn="r" rtl="0">
              <a:spcBef>
                <a:spcPct val="0"/>
              </a:spcBef>
              <a:buNone/>
              <a:defRPr sz="2813" b="1" i="0" baseline="0">
                <a:ln>
                  <a:noFill/>
                </a:ln>
                <a:solidFill>
                  <a:schemeClr val="tx1"/>
                </a:solidFill>
                <a:effectLst/>
                <a:latin typeface="+mj-lt"/>
                <a:ea typeface="+mj-ea"/>
                <a:cs typeface="+mj-cs"/>
              </a:defRPr>
            </a:lvl1pPr>
          </a:lstStyle>
          <a:p>
            <a:r>
              <a:rPr kumimoji="0" lang="fr-FR"/>
              <a:t>Modifiez le style du titre</a:t>
            </a:r>
            <a:endParaRPr kumimoji="0" lang="en-US"/>
          </a:p>
        </p:txBody>
      </p:sp>
      <p:pic>
        <p:nvPicPr>
          <p:cNvPr id="2" name="Imag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48381" y="5733256"/>
            <a:ext cx="2044101" cy="990000"/>
          </a:xfrm>
          <a:prstGeom prst="rect">
            <a:avLst/>
          </a:prstGeom>
        </p:spPr>
      </p:pic>
    </p:spTree>
    <p:extLst>
      <p:ext uri="{BB962C8B-B14F-4D97-AF65-F5344CB8AC3E}">
        <p14:creationId xmlns:p14="http://schemas.microsoft.com/office/powerpoint/2010/main" val="2715279848"/>
      </p:ext>
    </p:extLst>
  </p:cSld>
  <p:clrMapOvr>
    <a:overrideClrMapping bg1="dk1" tx1="lt1" bg2="dk2" tx2="lt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re et contenu">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800808"/>
            <a:ext cx="8280000" cy="900000"/>
          </a:xfrm>
        </p:spPr>
        <p:txBody>
          <a:bodyPr anchor="ctr"/>
          <a:lstStyle/>
          <a:p>
            <a:r>
              <a:rPr kumimoji="0" lang="fr-FR"/>
              <a:t>Modifiez le style du titre</a:t>
            </a:r>
            <a:endParaRPr kumimoji="0" lang="en-US"/>
          </a:p>
        </p:txBody>
      </p:sp>
      <p:sp>
        <p:nvSpPr>
          <p:cNvPr id="3" name="Content Placeholder 2"/>
          <p:cNvSpPr>
            <a:spLocks noGrp="1"/>
          </p:cNvSpPr>
          <p:nvPr>
            <p:ph idx="1"/>
          </p:nvPr>
        </p:nvSpPr>
        <p:spPr>
          <a:xfrm>
            <a:off x="457200" y="1988840"/>
            <a:ext cx="8229600" cy="3888432"/>
          </a:xfrm>
        </p:spPr>
        <p:txBody>
          <a:bodyPr/>
          <a:lstStyle>
            <a:lvl1pPr marL="154305" indent="-202500">
              <a:buFont typeface="Wingdings 2" panose="05020102010507070707" pitchFamily="18" charset="2"/>
              <a:buChar char=""/>
              <a:defRPr/>
            </a:lvl1pPr>
            <a:lvl2pPr indent="-162000">
              <a:defRPr/>
            </a:lvl2pPr>
            <a:lvl3pPr indent="-141750">
              <a:defRPr/>
            </a:lvl3pPr>
          </a:lstStyle>
          <a:p>
            <a:pPr lvl="0" eaLnBrk="1" latinLnBrk="0" hangingPunct="1"/>
            <a:r>
              <a:rPr lang="fr-FR"/>
              <a:t>Modifiez les styles du texte du masque</a:t>
            </a:r>
          </a:p>
          <a:p>
            <a:pPr lvl="1" eaLnBrk="1" latinLnBrk="0" hangingPunct="1"/>
            <a:r>
              <a:rPr lang="fr-FR"/>
              <a:t>Deuxième niveau</a:t>
            </a:r>
          </a:p>
          <a:p>
            <a:pPr lvl="2" eaLnBrk="1" latinLnBrk="0" hangingPunct="1"/>
            <a:r>
              <a:rPr lang="fr-FR"/>
              <a:t>Troisième niveau</a:t>
            </a:r>
          </a:p>
        </p:txBody>
      </p:sp>
      <p:pic>
        <p:nvPicPr>
          <p:cNvPr id="4" name="Imag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84488" y="5877276"/>
            <a:ext cx="1980000" cy="930753"/>
          </a:xfrm>
          <a:prstGeom prst="rect">
            <a:avLst/>
          </a:prstGeom>
        </p:spPr>
      </p:pic>
      <p:sp>
        <p:nvSpPr>
          <p:cNvPr id="6" name="Espace réservé du pied de page 5"/>
          <p:cNvSpPr>
            <a:spLocks noGrp="1"/>
          </p:cNvSpPr>
          <p:nvPr>
            <p:ph type="ftr" sz="quarter" idx="11"/>
          </p:nvPr>
        </p:nvSpPr>
        <p:spPr/>
        <p:txBody>
          <a:bodyPr/>
          <a:lstStyle/>
          <a:p>
            <a:endParaRPr lang="fr-CA">
              <a:solidFill>
                <a:srgbClr val="04617B">
                  <a:shade val="90000"/>
                </a:srgbClr>
              </a:solidFill>
            </a:endParaRPr>
          </a:p>
        </p:txBody>
      </p:sp>
      <p:sp>
        <p:nvSpPr>
          <p:cNvPr id="7" name="Espace réservé du numéro de diapositive 6"/>
          <p:cNvSpPr>
            <a:spLocks noGrp="1"/>
          </p:cNvSpPr>
          <p:nvPr>
            <p:ph type="sldNum" sz="quarter" idx="12"/>
          </p:nvPr>
        </p:nvSpPr>
        <p:spPr>
          <a:xfrm>
            <a:off x="480152" y="6356354"/>
            <a:ext cx="762000" cy="365125"/>
          </a:xfrm>
        </p:spPr>
        <p:txBody>
          <a:bodyPr/>
          <a:lstStyle>
            <a:lvl1pPr algn="l">
              <a:defRPr/>
            </a:lvl1pPr>
          </a:lstStyle>
          <a:p>
            <a:fld id="{3CF1CC70-7FC9-4117-A124-4054BC0EB34A}" type="slidenum">
              <a:rPr lang="fr-CA" smtClean="0">
                <a:solidFill>
                  <a:srgbClr val="04617B">
                    <a:shade val="90000"/>
                  </a:srgbClr>
                </a:solidFill>
              </a:rPr>
              <a:pPr/>
              <a:t>‹N°›</a:t>
            </a:fld>
            <a:endParaRPr lang="fr-CA">
              <a:solidFill>
                <a:srgbClr val="04617B">
                  <a:shade val="90000"/>
                </a:srgbClr>
              </a:solidFill>
            </a:endParaRPr>
          </a:p>
        </p:txBody>
      </p:sp>
    </p:spTree>
    <p:extLst>
      <p:ext uri="{BB962C8B-B14F-4D97-AF65-F5344CB8AC3E}">
        <p14:creationId xmlns:p14="http://schemas.microsoft.com/office/powerpoint/2010/main" val="2904961283"/>
      </p:ext>
    </p:extLst>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re de section">
    <p:bg>
      <p:bgPr>
        <a:solidFill>
          <a:srgbClr val="003F6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9554" y="2708920"/>
            <a:ext cx="7632848" cy="1440160"/>
          </a:xfrm>
          <a:ln>
            <a:noFill/>
          </a:ln>
        </p:spPr>
        <p:txBody>
          <a:bodyPr vert="horz" tIns="0" bIns="0" anchor="ctr">
            <a:noAutofit/>
            <a:scene3d>
              <a:camera prst="orthographicFront"/>
              <a:lightRig rig="freezing" dir="t">
                <a:rot lat="0" lon="0" rev="5640000"/>
              </a:lightRig>
            </a:scene3d>
            <a:sp3d prstMaterial="flat"/>
          </a:bodyPr>
          <a:lstStyle>
            <a:lvl1pPr algn="r" rtl="0">
              <a:spcBef>
                <a:spcPct val="0"/>
              </a:spcBef>
              <a:buNone/>
              <a:defRPr lang="en-US" sz="2700" b="1" cap="none" baseline="0" dirty="0">
                <a:ln w="635">
                  <a:noFill/>
                </a:ln>
                <a:solidFill>
                  <a:srgbClr val="EEFAFC"/>
                </a:solidFill>
                <a:effectLst/>
                <a:latin typeface="+mj-lt"/>
                <a:ea typeface="+mj-ea"/>
                <a:cs typeface="+mj-cs"/>
              </a:defRPr>
            </a:lvl1pPr>
          </a:lstStyle>
          <a:p>
            <a:r>
              <a:rPr kumimoji="0" lang="fr-FR"/>
              <a:t>Modifiez le style du titre</a:t>
            </a:r>
            <a:endParaRPr kumimoji="0" lang="en-US"/>
          </a:p>
        </p:txBody>
      </p:sp>
      <p:pic>
        <p:nvPicPr>
          <p:cNvPr id="4" name="Imag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48381" y="5733256"/>
            <a:ext cx="2044101" cy="990000"/>
          </a:xfrm>
          <a:prstGeom prst="rect">
            <a:avLst/>
          </a:prstGeom>
        </p:spPr>
      </p:pic>
    </p:spTree>
    <p:extLst>
      <p:ext uri="{BB962C8B-B14F-4D97-AF65-F5344CB8AC3E}">
        <p14:creationId xmlns:p14="http://schemas.microsoft.com/office/powerpoint/2010/main" val="358153371"/>
      </p:ext>
    </p:extLst>
  </p:cSld>
  <p:clrMapOvr>
    <a:overrideClrMapping bg1="dk1" tx1="lt1" bg2="dk2" tx2="lt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xte">
    <p:spTree>
      <p:nvGrpSpPr>
        <p:cNvPr id="1" name=""/>
        <p:cNvGrpSpPr/>
        <p:nvPr/>
      </p:nvGrpSpPr>
      <p:grpSpPr>
        <a:xfrm>
          <a:off x="0" y="0"/>
          <a:ext cx="0" cy="0"/>
          <a:chOff x="0" y="0"/>
          <a:chExt cx="0" cy="0"/>
        </a:xfrm>
      </p:grpSpPr>
      <p:sp>
        <p:nvSpPr>
          <p:cNvPr id="6" name="Content Placeholder 2"/>
          <p:cNvSpPr>
            <a:spLocks noGrp="1"/>
          </p:cNvSpPr>
          <p:nvPr>
            <p:ph idx="1"/>
          </p:nvPr>
        </p:nvSpPr>
        <p:spPr>
          <a:xfrm>
            <a:off x="457200" y="1988842"/>
            <a:ext cx="8229600" cy="3893783"/>
          </a:xfrm>
        </p:spPr>
        <p:txBody>
          <a:bodyPr/>
          <a:lstStyle>
            <a:lvl1pPr marL="0" indent="0">
              <a:buNone/>
              <a:defRPr/>
            </a:lvl1pPr>
          </a:lstStyle>
          <a:p>
            <a:pPr lvl="0" eaLnBrk="1" latinLnBrk="0" hangingPunct="1"/>
            <a:r>
              <a:rPr lang="fr-FR"/>
              <a:t>Modifiez les styles du texte du masque</a:t>
            </a:r>
          </a:p>
        </p:txBody>
      </p:sp>
      <p:sp>
        <p:nvSpPr>
          <p:cNvPr id="3" name="Titre 2"/>
          <p:cNvSpPr>
            <a:spLocks noGrp="1"/>
          </p:cNvSpPr>
          <p:nvPr>
            <p:ph type="title"/>
          </p:nvPr>
        </p:nvSpPr>
        <p:spPr>
          <a:xfrm>
            <a:off x="457200" y="800808"/>
            <a:ext cx="8280000" cy="900000"/>
          </a:xfrm>
        </p:spPr>
        <p:txBody>
          <a:bodyPr/>
          <a:lstStyle/>
          <a:p>
            <a:r>
              <a:rPr lang="fr-FR"/>
              <a:t>Modifiez le style du titre</a:t>
            </a:r>
            <a:endParaRPr lang="fr-CA"/>
          </a:p>
        </p:txBody>
      </p:sp>
      <p:pic>
        <p:nvPicPr>
          <p:cNvPr id="4" name="Imag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84488" y="5882627"/>
            <a:ext cx="1980000" cy="930753"/>
          </a:xfrm>
          <a:prstGeom prst="rect">
            <a:avLst/>
          </a:prstGeom>
        </p:spPr>
      </p:pic>
      <p:sp>
        <p:nvSpPr>
          <p:cNvPr id="5" name="Espace réservé du pied de page 4"/>
          <p:cNvSpPr>
            <a:spLocks noGrp="1"/>
          </p:cNvSpPr>
          <p:nvPr>
            <p:ph type="ftr" sz="quarter" idx="11"/>
          </p:nvPr>
        </p:nvSpPr>
        <p:spPr/>
        <p:txBody>
          <a:bodyPr/>
          <a:lstStyle/>
          <a:p>
            <a:endParaRPr lang="fr-CA">
              <a:solidFill>
                <a:srgbClr val="04617B">
                  <a:shade val="90000"/>
                </a:srgbClr>
              </a:solidFill>
            </a:endParaRPr>
          </a:p>
        </p:txBody>
      </p:sp>
      <p:sp>
        <p:nvSpPr>
          <p:cNvPr id="7" name="Espace réservé du numéro de diapositive 6"/>
          <p:cNvSpPr>
            <a:spLocks noGrp="1"/>
          </p:cNvSpPr>
          <p:nvPr>
            <p:ph type="sldNum" sz="quarter" idx="12"/>
          </p:nvPr>
        </p:nvSpPr>
        <p:spPr>
          <a:xfrm>
            <a:off x="457200" y="6309324"/>
            <a:ext cx="762000" cy="365125"/>
          </a:xfrm>
        </p:spPr>
        <p:txBody>
          <a:bodyPr/>
          <a:lstStyle>
            <a:lvl1pPr algn="l">
              <a:defRPr/>
            </a:lvl1pPr>
          </a:lstStyle>
          <a:p>
            <a:fld id="{3CF1CC70-7FC9-4117-A124-4054BC0EB34A}" type="slidenum">
              <a:rPr lang="fr-CA" smtClean="0">
                <a:solidFill>
                  <a:srgbClr val="04617B">
                    <a:shade val="90000"/>
                  </a:srgbClr>
                </a:solidFill>
              </a:rPr>
              <a:pPr/>
              <a:t>‹N°›</a:t>
            </a:fld>
            <a:endParaRPr lang="fr-CA">
              <a:solidFill>
                <a:srgbClr val="04617B">
                  <a:shade val="90000"/>
                </a:srgbClr>
              </a:solidFill>
            </a:endParaRPr>
          </a:p>
        </p:txBody>
      </p:sp>
    </p:spTree>
    <p:extLst>
      <p:ext uri="{BB962C8B-B14F-4D97-AF65-F5344CB8AC3E}">
        <p14:creationId xmlns:p14="http://schemas.microsoft.com/office/powerpoint/2010/main" val="4930838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image">
    <p:spTree>
      <p:nvGrpSpPr>
        <p:cNvPr id="1" name=""/>
        <p:cNvGrpSpPr/>
        <p:nvPr/>
      </p:nvGrpSpPr>
      <p:grpSpPr>
        <a:xfrm>
          <a:off x="0" y="0"/>
          <a:ext cx="0" cy="0"/>
          <a:chOff x="0" y="0"/>
          <a:chExt cx="0" cy="0"/>
        </a:xfrm>
      </p:grpSpPr>
      <p:sp>
        <p:nvSpPr>
          <p:cNvPr id="2" name="Title 1"/>
          <p:cNvSpPr>
            <a:spLocks noGrp="1"/>
          </p:cNvSpPr>
          <p:nvPr>
            <p:ph type="title"/>
          </p:nvPr>
        </p:nvSpPr>
        <p:spPr>
          <a:xfrm>
            <a:off x="457200" y="800808"/>
            <a:ext cx="8280000" cy="900000"/>
          </a:xfrm>
        </p:spPr>
        <p:txBody>
          <a:bodyPr tIns="45720" anchor="ctr"/>
          <a:lstStyle>
            <a:lvl1pPr>
              <a:defRPr/>
            </a:lvl1pPr>
          </a:lstStyle>
          <a:p>
            <a:r>
              <a:rPr kumimoji="0" lang="fr-FR"/>
              <a:t>Modifiez le style du titre</a:t>
            </a:r>
            <a:endParaRPr kumimoji="0" lang="en-US"/>
          </a:p>
        </p:txBody>
      </p:sp>
      <p:sp>
        <p:nvSpPr>
          <p:cNvPr id="4" name="Espace réservé pour une image  3"/>
          <p:cNvSpPr>
            <a:spLocks noGrp="1"/>
          </p:cNvSpPr>
          <p:nvPr>
            <p:ph type="pic" sz="quarter" idx="10"/>
          </p:nvPr>
        </p:nvSpPr>
        <p:spPr>
          <a:xfrm>
            <a:off x="467544" y="1988841"/>
            <a:ext cx="8208912" cy="3893782"/>
          </a:xfrm>
        </p:spPr>
        <p:txBody>
          <a:bodyPr/>
          <a:lstStyle>
            <a:lvl1pPr marL="0" indent="0">
              <a:buFontTx/>
              <a:buNone/>
              <a:defRPr/>
            </a:lvl1pPr>
          </a:lstStyle>
          <a:p>
            <a:r>
              <a:rPr lang="fr-FR"/>
              <a:t>Cliquez sur l'icône pour ajouter une image</a:t>
            </a:r>
            <a:endParaRPr lang="fr-CA"/>
          </a:p>
        </p:txBody>
      </p:sp>
      <p:pic>
        <p:nvPicPr>
          <p:cNvPr id="5" name="Imag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84488" y="5882627"/>
            <a:ext cx="1980000" cy="930753"/>
          </a:xfrm>
          <a:prstGeom prst="rect">
            <a:avLst/>
          </a:prstGeom>
        </p:spPr>
      </p:pic>
      <p:sp>
        <p:nvSpPr>
          <p:cNvPr id="6" name="Espace réservé du pied de page 5"/>
          <p:cNvSpPr>
            <a:spLocks noGrp="1"/>
          </p:cNvSpPr>
          <p:nvPr>
            <p:ph type="ftr" sz="quarter" idx="12"/>
          </p:nvPr>
        </p:nvSpPr>
        <p:spPr/>
        <p:txBody>
          <a:bodyPr/>
          <a:lstStyle/>
          <a:p>
            <a:endParaRPr lang="fr-CA">
              <a:solidFill>
                <a:srgbClr val="04617B">
                  <a:shade val="90000"/>
                </a:srgbClr>
              </a:solidFill>
            </a:endParaRPr>
          </a:p>
        </p:txBody>
      </p:sp>
      <p:sp>
        <p:nvSpPr>
          <p:cNvPr id="7" name="Espace réservé du numéro de diapositive 6"/>
          <p:cNvSpPr>
            <a:spLocks noGrp="1"/>
          </p:cNvSpPr>
          <p:nvPr>
            <p:ph type="sldNum" sz="quarter" idx="13"/>
          </p:nvPr>
        </p:nvSpPr>
        <p:spPr>
          <a:xfrm>
            <a:off x="476480" y="6340479"/>
            <a:ext cx="762000" cy="365125"/>
          </a:xfrm>
        </p:spPr>
        <p:txBody>
          <a:bodyPr/>
          <a:lstStyle>
            <a:lvl1pPr algn="l">
              <a:defRPr/>
            </a:lvl1pPr>
          </a:lstStyle>
          <a:p>
            <a:fld id="{3CF1CC70-7FC9-4117-A124-4054BC0EB34A}" type="slidenum">
              <a:rPr lang="fr-CA" smtClean="0">
                <a:solidFill>
                  <a:srgbClr val="04617B">
                    <a:shade val="90000"/>
                  </a:srgbClr>
                </a:solidFill>
              </a:rPr>
              <a:pPr/>
              <a:t>‹N°›</a:t>
            </a:fld>
            <a:endParaRPr lang="fr-CA">
              <a:solidFill>
                <a:srgbClr val="04617B">
                  <a:shade val="90000"/>
                </a:srgbClr>
              </a:solidFill>
            </a:endParaRPr>
          </a:p>
        </p:txBody>
      </p:sp>
    </p:spTree>
    <p:extLst>
      <p:ext uri="{BB962C8B-B14F-4D97-AF65-F5344CB8AC3E}">
        <p14:creationId xmlns:p14="http://schemas.microsoft.com/office/powerpoint/2010/main" val="284597729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lonne">
    <p:spTree>
      <p:nvGrpSpPr>
        <p:cNvPr id="1" name=""/>
        <p:cNvGrpSpPr/>
        <p:nvPr/>
      </p:nvGrpSpPr>
      <p:grpSpPr>
        <a:xfrm>
          <a:off x="0" y="0"/>
          <a:ext cx="0" cy="0"/>
          <a:chOff x="0" y="0"/>
          <a:chExt cx="0" cy="0"/>
        </a:xfrm>
      </p:grpSpPr>
      <p:sp>
        <p:nvSpPr>
          <p:cNvPr id="2" name="Title 1"/>
          <p:cNvSpPr>
            <a:spLocks noGrp="1"/>
          </p:cNvSpPr>
          <p:nvPr>
            <p:ph type="title"/>
          </p:nvPr>
        </p:nvSpPr>
        <p:spPr>
          <a:xfrm>
            <a:off x="457200" y="800808"/>
            <a:ext cx="8280000" cy="900000"/>
          </a:xfrm>
        </p:spPr>
        <p:txBody>
          <a:bodyPr vert="horz" tIns="45720" bIns="0" anchor="ct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kumimoji="0" lang="fr-FR" sz="2813" b="1" kern="1200" smtClean="0">
                <a:ln>
                  <a:noFill/>
                </a:ln>
                <a:solidFill>
                  <a:srgbClr val="0A4478"/>
                </a:solidFill>
                <a:effectLst/>
                <a:latin typeface="+mj-lt"/>
                <a:ea typeface="+mj-ea"/>
                <a:cs typeface="+mj-cs"/>
              </a:defRPr>
            </a:lvl1pPr>
          </a:lstStyle>
          <a:p>
            <a:r>
              <a:rPr kumimoji="0" lang="fr-FR"/>
              <a:t>Modifiez le style du titre</a:t>
            </a:r>
            <a:endParaRPr kumimoji="0" lang="en-US"/>
          </a:p>
        </p:txBody>
      </p:sp>
      <p:sp>
        <p:nvSpPr>
          <p:cNvPr id="9" name="Espace réservé du texte 8"/>
          <p:cNvSpPr>
            <a:spLocks noGrp="1"/>
          </p:cNvSpPr>
          <p:nvPr>
            <p:ph type="body" sz="quarter" idx="11"/>
          </p:nvPr>
        </p:nvSpPr>
        <p:spPr>
          <a:xfrm>
            <a:off x="467544" y="1988842"/>
            <a:ext cx="3888432" cy="3893783"/>
          </a:xfrm>
        </p:spPr>
        <p:txBody>
          <a:bodyPr>
            <a:normAutofit/>
          </a:bodyPr>
          <a:lstStyle>
            <a:lvl1pPr marL="0" indent="0">
              <a:buNone/>
              <a:defRPr sz="1575"/>
            </a:lvl1pPr>
          </a:lstStyle>
          <a:p>
            <a:pPr lvl="0"/>
            <a:r>
              <a:rPr lang="fr-FR"/>
              <a:t>Modifiez les styles du texte du masque</a:t>
            </a:r>
          </a:p>
        </p:txBody>
      </p:sp>
      <p:sp>
        <p:nvSpPr>
          <p:cNvPr id="10" name="Espace réservé du texte 8"/>
          <p:cNvSpPr>
            <a:spLocks noGrp="1"/>
          </p:cNvSpPr>
          <p:nvPr>
            <p:ph type="body" sz="quarter" idx="12"/>
          </p:nvPr>
        </p:nvSpPr>
        <p:spPr>
          <a:xfrm>
            <a:off x="4788026" y="1988842"/>
            <a:ext cx="3959473" cy="3893783"/>
          </a:xfrm>
        </p:spPr>
        <p:txBody>
          <a:bodyPr>
            <a:normAutofit/>
          </a:bodyPr>
          <a:lstStyle>
            <a:lvl1pPr marL="0" indent="0">
              <a:buNone/>
              <a:defRPr sz="1575"/>
            </a:lvl1pPr>
          </a:lstStyle>
          <a:p>
            <a:pPr lvl="0"/>
            <a:r>
              <a:rPr lang="fr-FR"/>
              <a:t>Modifiez les styles du texte du masque</a:t>
            </a:r>
          </a:p>
        </p:txBody>
      </p:sp>
      <p:pic>
        <p:nvPicPr>
          <p:cNvPr id="5" name="Imag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84488" y="5882627"/>
            <a:ext cx="1980000" cy="930753"/>
          </a:xfrm>
          <a:prstGeom prst="rect">
            <a:avLst/>
          </a:prstGeom>
        </p:spPr>
      </p:pic>
      <p:sp>
        <p:nvSpPr>
          <p:cNvPr id="4" name="Espace réservé du pied de page 3"/>
          <p:cNvSpPr>
            <a:spLocks noGrp="1"/>
          </p:cNvSpPr>
          <p:nvPr>
            <p:ph type="ftr" sz="quarter" idx="14"/>
          </p:nvPr>
        </p:nvSpPr>
        <p:spPr/>
        <p:txBody>
          <a:bodyPr/>
          <a:lstStyle/>
          <a:p>
            <a:endParaRPr lang="fr-CA">
              <a:solidFill>
                <a:srgbClr val="04617B">
                  <a:shade val="90000"/>
                </a:srgbClr>
              </a:solidFill>
            </a:endParaRPr>
          </a:p>
        </p:txBody>
      </p:sp>
      <p:sp>
        <p:nvSpPr>
          <p:cNvPr id="6" name="Espace réservé du numéro de diapositive 5"/>
          <p:cNvSpPr>
            <a:spLocks noGrp="1"/>
          </p:cNvSpPr>
          <p:nvPr>
            <p:ph type="sldNum" sz="quarter" idx="15"/>
          </p:nvPr>
        </p:nvSpPr>
        <p:spPr>
          <a:xfrm>
            <a:off x="467299" y="6309324"/>
            <a:ext cx="762000" cy="365125"/>
          </a:xfrm>
        </p:spPr>
        <p:txBody>
          <a:bodyPr/>
          <a:lstStyle>
            <a:lvl1pPr algn="l">
              <a:defRPr/>
            </a:lvl1pPr>
          </a:lstStyle>
          <a:p>
            <a:fld id="{3CF1CC70-7FC9-4117-A124-4054BC0EB34A}" type="slidenum">
              <a:rPr lang="fr-CA" smtClean="0">
                <a:solidFill>
                  <a:srgbClr val="04617B">
                    <a:shade val="90000"/>
                  </a:srgbClr>
                </a:solidFill>
              </a:rPr>
              <a:pPr/>
              <a:t>‹N°›</a:t>
            </a:fld>
            <a:endParaRPr lang="fr-CA">
              <a:solidFill>
                <a:srgbClr val="04617B">
                  <a:shade val="90000"/>
                </a:srgbClr>
              </a:solidFill>
            </a:endParaRPr>
          </a:p>
        </p:txBody>
      </p:sp>
    </p:spTree>
    <p:extLst>
      <p:ext uri="{BB962C8B-B14F-4D97-AF65-F5344CB8AC3E}">
        <p14:creationId xmlns:p14="http://schemas.microsoft.com/office/powerpoint/2010/main" val="295002604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Vide">
    <p:spTree>
      <p:nvGrpSpPr>
        <p:cNvPr id="1" name=""/>
        <p:cNvGrpSpPr/>
        <p:nvPr/>
      </p:nvGrpSpPr>
      <p:grpSpPr>
        <a:xfrm>
          <a:off x="0" y="0"/>
          <a:ext cx="0" cy="0"/>
          <a:chOff x="0" y="0"/>
          <a:chExt cx="0" cy="0"/>
        </a:xfrm>
      </p:grpSpPr>
      <p:pic>
        <p:nvPicPr>
          <p:cNvPr id="6" name="Imag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84488" y="5882627"/>
            <a:ext cx="1980000" cy="930753"/>
          </a:xfrm>
          <a:prstGeom prst="rect">
            <a:avLst/>
          </a:prstGeom>
        </p:spPr>
      </p:pic>
      <p:sp>
        <p:nvSpPr>
          <p:cNvPr id="3" name="Espace réservé du pied de page 2"/>
          <p:cNvSpPr>
            <a:spLocks noGrp="1"/>
          </p:cNvSpPr>
          <p:nvPr>
            <p:ph type="ftr" sz="quarter" idx="11"/>
          </p:nvPr>
        </p:nvSpPr>
        <p:spPr/>
        <p:txBody>
          <a:bodyPr/>
          <a:lstStyle/>
          <a:p>
            <a:endParaRPr lang="fr-CA">
              <a:solidFill>
                <a:srgbClr val="04617B">
                  <a:shade val="90000"/>
                </a:srgbClr>
              </a:solidFill>
            </a:endParaRPr>
          </a:p>
        </p:txBody>
      </p:sp>
      <p:sp>
        <p:nvSpPr>
          <p:cNvPr id="4" name="Espace réservé du numéro de diapositive 3"/>
          <p:cNvSpPr>
            <a:spLocks noGrp="1"/>
          </p:cNvSpPr>
          <p:nvPr>
            <p:ph type="sldNum" sz="quarter" idx="12"/>
          </p:nvPr>
        </p:nvSpPr>
        <p:spPr>
          <a:xfrm>
            <a:off x="381000" y="6336604"/>
            <a:ext cx="762000" cy="365125"/>
          </a:xfrm>
        </p:spPr>
        <p:txBody>
          <a:bodyPr/>
          <a:lstStyle>
            <a:lvl1pPr algn="l">
              <a:defRPr/>
            </a:lvl1pPr>
          </a:lstStyle>
          <a:p>
            <a:fld id="{3CF1CC70-7FC9-4117-A124-4054BC0EB34A}" type="slidenum">
              <a:rPr lang="fr-CA" smtClean="0">
                <a:solidFill>
                  <a:srgbClr val="04617B">
                    <a:shade val="90000"/>
                  </a:srgbClr>
                </a:solidFill>
              </a:rPr>
              <a:pPr/>
              <a:t>‹N°›</a:t>
            </a:fld>
            <a:endParaRPr lang="fr-CA">
              <a:solidFill>
                <a:srgbClr val="04617B">
                  <a:shade val="90000"/>
                </a:srgbClr>
              </a:solidFill>
            </a:endParaRPr>
          </a:p>
        </p:txBody>
      </p:sp>
    </p:spTree>
    <p:extLst>
      <p:ext uri="{BB962C8B-B14F-4D97-AF65-F5344CB8AC3E}">
        <p14:creationId xmlns:p14="http://schemas.microsoft.com/office/powerpoint/2010/main" val="292871098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Diapositive de titre 1">
    <p:bg>
      <p:bgPr>
        <a:gradFill flip="none" rotWithShape="1">
          <a:gsLst>
            <a:gs pos="0">
              <a:srgbClr val="0096F2"/>
            </a:gs>
            <a:gs pos="50000">
              <a:srgbClr val="003F64"/>
            </a:gs>
            <a:gs pos="7000">
              <a:srgbClr val="0089DE"/>
            </a:gs>
            <a:gs pos="15000">
              <a:srgbClr val="0066A4"/>
            </a:gs>
            <a:gs pos="30000">
              <a:srgbClr val="003F64"/>
            </a:gs>
          </a:gsLst>
          <a:lin ang="16200000" scaled="1"/>
          <a:tileRect/>
        </a:gradFill>
        <a:effectLst/>
      </p:bgPr>
    </p:bg>
    <p:spTree>
      <p:nvGrpSpPr>
        <p:cNvPr id="1" name=""/>
        <p:cNvGrpSpPr/>
        <p:nvPr/>
      </p:nvGrpSpPr>
      <p:grpSpPr>
        <a:xfrm>
          <a:off x="0" y="0"/>
          <a:ext cx="0" cy="0"/>
          <a:chOff x="0" y="0"/>
          <a:chExt cx="0" cy="0"/>
        </a:xfrm>
      </p:grpSpPr>
      <p:sp>
        <p:nvSpPr>
          <p:cNvPr id="9" name="Title 8"/>
          <p:cNvSpPr>
            <a:spLocks noGrp="1"/>
          </p:cNvSpPr>
          <p:nvPr>
            <p:ph type="ctrTitle"/>
          </p:nvPr>
        </p:nvSpPr>
        <p:spPr>
          <a:xfrm>
            <a:off x="646176" y="1340768"/>
            <a:ext cx="7851648" cy="1553344"/>
          </a:xfrm>
          <a:ln>
            <a:noFill/>
          </a:ln>
        </p:spPr>
        <p:txBody>
          <a:bodyPr vert="horz" tIns="0" rIns="18288" bIns="0" anchor="ctr">
            <a:normAutofit/>
            <a:scene3d>
              <a:camera prst="orthographicFront"/>
              <a:lightRig rig="freezing" dir="t">
                <a:rot lat="0" lon="0" rev="5640000"/>
              </a:lightRig>
            </a:scene3d>
            <a:sp3d prstMaterial="flat">
              <a:contourClr>
                <a:schemeClr val="tx2"/>
              </a:contourClr>
            </a:sp3d>
          </a:bodyPr>
          <a:lstStyle>
            <a:lvl1pPr algn="r" rtl="0">
              <a:spcBef>
                <a:spcPct val="0"/>
              </a:spcBef>
              <a:buNone/>
              <a:defRPr sz="3038" b="0" i="0" baseline="0">
                <a:ln>
                  <a:noFill/>
                </a:ln>
                <a:solidFill>
                  <a:schemeClr val="tx1"/>
                </a:solidFill>
                <a:effectLst/>
                <a:latin typeface="+mj-lt"/>
                <a:ea typeface="+mj-ea"/>
                <a:cs typeface="+mj-cs"/>
              </a:defRPr>
            </a:lvl1pPr>
          </a:lstStyle>
          <a:p>
            <a:r>
              <a:rPr kumimoji="0" lang="fr-FR"/>
              <a:t>Modifiez le style du titre</a:t>
            </a:r>
            <a:endParaRPr kumimoji="0" lang="en-US"/>
          </a:p>
        </p:txBody>
      </p:sp>
      <p:sp>
        <p:nvSpPr>
          <p:cNvPr id="17" name="Subtitle 16"/>
          <p:cNvSpPr>
            <a:spLocks noGrp="1"/>
          </p:cNvSpPr>
          <p:nvPr>
            <p:ph type="subTitle" idx="1"/>
          </p:nvPr>
        </p:nvSpPr>
        <p:spPr>
          <a:xfrm>
            <a:off x="644652" y="3212976"/>
            <a:ext cx="7854696" cy="1752600"/>
          </a:xfrm>
        </p:spPr>
        <p:txBody>
          <a:bodyPr lIns="0" rIns="18288" anchor="ctr">
            <a:normAutofit/>
          </a:bodyPr>
          <a:lstStyle>
            <a:lvl1pPr marL="0" marR="25718" indent="0" algn="r">
              <a:buNone/>
              <a:defRPr sz="2025">
                <a:solidFill>
                  <a:schemeClr val="tx1"/>
                </a:solidFill>
              </a:defRPr>
            </a:lvl1pPr>
            <a:lvl2pPr marL="257175" indent="0" algn="ctr">
              <a:buNone/>
            </a:lvl2pPr>
            <a:lvl3pPr marL="514350" indent="0" algn="ctr">
              <a:buNone/>
            </a:lvl3pPr>
            <a:lvl4pPr marL="771525" indent="0" algn="ctr">
              <a:buNone/>
            </a:lvl4pPr>
            <a:lvl5pPr marL="1028700" indent="0" algn="ctr">
              <a:buNone/>
            </a:lvl5pPr>
            <a:lvl6pPr marL="1285875" indent="0" algn="ctr">
              <a:buNone/>
            </a:lvl6pPr>
            <a:lvl7pPr marL="1543050" indent="0" algn="ctr">
              <a:buNone/>
            </a:lvl7pPr>
            <a:lvl8pPr marL="1800225" indent="0" algn="ctr">
              <a:buNone/>
            </a:lvl8pPr>
            <a:lvl9pPr marL="2057400" indent="0" algn="ctr">
              <a:buNone/>
            </a:lvl9pPr>
          </a:lstStyle>
          <a:p>
            <a:r>
              <a:rPr kumimoji="0" lang="fr-FR"/>
              <a:t>Modifiez le style des sous-titres du masque</a:t>
            </a:r>
            <a:endParaRPr kumimoji="0" lang="en-US"/>
          </a:p>
        </p:txBody>
      </p:sp>
      <p:pic>
        <p:nvPicPr>
          <p:cNvPr id="2" name="Imag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48381" y="5733256"/>
            <a:ext cx="2044101" cy="990000"/>
          </a:xfrm>
          <a:prstGeom prst="rect">
            <a:avLst/>
          </a:prstGeom>
        </p:spPr>
      </p:pic>
    </p:spTree>
    <p:extLst>
      <p:ext uri="{BB962C8B-B14F-4D97-AF65-F5344CB8AC3E}">
        <p14:creationId xmlns:p14="http://schemas.microsoft.com/office/powerpoint/2010/main" val="919099765"/>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re et contenu">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800808"/>
            <a:ext cx="8280000" cy="900000"/>
          </a:xfrm>
        </p:spPr>
        <p:txBody>
          <a:bodyPr anchor="ctr"/>
          <a:lstStyle/>
          <a:p>
            <a:r>
              <a:rPr kumimoji="0" lang="fr-FR"/>
              <a:t>Modifiez le style du titre</a:t>
            </a:r>
            <a:endParaRPr kumimoji="0" lang="en-US"/>
          </a:p>
        </p:txBody>
      </p:sp>
      <p:sp>
        <p:nvSpPr>
          <p:cNvPr id="3" name="Content Placeholder 2"/>
          <p:cNvSpPr>
            <a:spLocks noGrp="1"/>
          </p:cNvSpPr>
          <p:nvPr>
            <p:ph idx="1"/>
          </p:nvPr>
        </p:nvSpPr>
        <p:spPr>
          <a:xfrm>
            <a:off x="457200" y="1988840"/>
            <a:ext cx="8229600" cy="3888432"/>
          </a:xfrm>
        </p:spPr>
        <p:txBody>
          <a:bodyPr/>
          <a:lstStyle>
            <a:lvl1pPr marL="274320" indent="-360000">
              <a:buFont typeface="Wingdings 2" panose="05020102010507070707" pitchFamily="18" charset="2"/>
              <a:buChar char=""/>
              <a:defRPr/>
            </a:lvl1pPr>
            <a:lvl2pPr indent="-288000">
              <a:defRPr/>
            </a:lvl2pPr>
            <a:lvl3pPr indent="-252000">
              <a:defRPr/>
            </a:lvl3pPr>
          </a:lstStyle>
          <a:p>
            <a:pPr lvl="0" eaLnBrk="1" latinLnBrk="0" hangingPunct="1"/>
            <a:r>
              <a:rPr lang="fr-FR"/>
              <a:t>Modifiez les styles du texte du masque</a:t>
            </a:r>
          </a:p>
          <a:p>
            <a:pPr lvl="1" eaLnBrk="1" latinLnBrk="0" hangingPunct="1"/>
            <a:r>
              <a:rPr lang="fr-FR"/>
              <a:t>Deuxième niveau</a:t>
            </a:r>
          </a:p>
          <a:p>
            <a:pPr lvl="2" eaLnBrk="1" latinLnBrk="0" hangingPunct="1"/>
            <a:r>
              <a:rPr lang="fr-FR"/>
              <a:t>Troisième niveau</a:t>
            </a:r>
          </a:p>
        </p:txBody>
      </p:sp>
      <p:sp>
        <p:nvSpPr>
          <p:cNvPr id="6" name="Espace réservé du pied de page 5"/>
          <p:cNvSpPr>
            <a:spLocks noGrp="1"/>
          </p:cNvSpPr>
          <p:nvPr>
            <p:ph type="ftr" sz="quarter" idx="11"/>
          </p:nvPr>
        </p:nvSpPr>
        <p:spPr/>
        <p:txBody>
          <a:bodyPr/>
          <a:lstStyle/>
          <a:p>
            <a:endParaRPr lang="fr-CA"/>
          </a:p>
        </p:txBody>
      </p:sp>
      <p:sp>
        <p:nvSpPr>
          <p:cNvPr id="7" name="Espace réservé du numéro de diapositive 6"/>
          <p:cNvSpPr>
            <a:spLocks noGrp="1"/>
          </p:cNvSpPr>
          <p:nvPr>
            <p:ph type="sldNum" sz="quarter" idx="12"/>
          </p:nvPr>
        </p:nvSpPr>
        <p:spPr>
          <a:xfrm>
            <a:off x="480152" y="6356350"/>
            <a:ext cx="762000" cy="365125"/>
          </a:xfrm>
        </p:spPr>
        <p:txBody>
          <a:bodyPr/>
          <a:lstStyle>
            <a:lvl1pPr algn="l">
              <a:defRPr/>
            </a:lvl1pPr>
          </a:lstStyle>
          <a:p>
            <a:fld id="{3CF1CC70-7FC9-4117-A124-4054BC0EB34A}" type="slidenum">
              <a:rPr lang="fr-CA" smtClean="0"/>
              <a:pPr/>
              <a:t>‹N°›</a:t>
            </a:fld>
            <a:endParaRPr lang="fr-CA"/>
          </a:p>
        </p:txBody>
      </p:sp>
      <p:pic>
        <p:nvPicPr>
          <p:cNvPr id="8" name="Imag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54899" y="6400903"/>
            <a:ext cx="1109185" cy="240324"/>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re de section 1">
    <p:bg>
      <p:bgPr>
        <a:gradFill flip="none" rotWithShape="1">
          <a:gsLst>
            <a:gs pos="0">
              <a:srgbClr val="0096F2"/>
            </a:gs>
            <a:gs pos="50000">
              <a:srgbClr val="003F64"/>
            </a:gs>
            <a:gs pos="7000">
              <a:srgbClr val="0089DE"/>
            </a:gs>
            <a:gs pos="15000">
              <a:srgbClr val="0066A4"/>
            </a:gs>
            <a:gs pos="30000">
              <a:srgbClr val="003F64"/>
            </a:gs>
          </a:gsLst>
          <a:lin ang="16200000" scaled="1"/>
          <a:tileRect/>
        </a:gradFill>
        <a:effectLst/>
      </p:bgPr>
    </p:bg>
    <p:spTree>
      <p:nvGrpSpPr>
        <p:cNvPr id="1" name=""/>
        <p:cNvGrpSpPr/>
        <p:nvPr/>
      </p:nvGrpSpPr>
      <p:grpSpPr>
        <a:xfrm>
          <a:off x="0" y="0"/>
          <a:ext cx="0" cy="0"/>
          <a:chOff x="0" y="0"/>
          <a:chExt cx="0" cy="0"/>
        </a:xfrm>
      </p:grpSpPr>
      <p:sp>
        <p:nvSpPr>
          <p:cNvPr id="9" name="Title 8"/>
          <p:cNvSpPr>
            <a:spLocks noGrp="1"/>
          </p:cNvSpPr>
          <p:nvPr>
            <p:ph type="ctrTitle"/>
          </p:nvPr>
        </p:nvSpPr>
        <p:spPr>
          <a:xfrm>
            <a:off x="646176" y="2636912"/>
            <a:ext cx="7851648" cy="1553344"/>
          </a:xfrm>
          <a:ln>
            <a:noFill/>
          </a:ln>
        </p:spPr>
        <p:txBody>
          <a:bodyPr vert="horz" tIns="0" rIns="18288" bIns="0" anchor="ctr">
            <a:normAutofit/>
            <a:scene3d>
              <a:camera prst="orthographicFront"/>
              <a:lightRig rig="freezing" dir="t">
                <a:rot lat="0" lon="0" rev="5640000"/>
              </a:lightRig>
            </a:scene3d>
            <a:sp3d prstMaterial="flat">
              <a:contourClr>
                <a:schemeClr val="tx2"/>
              </a:contourClr>
            </a:sp3d>
          </a:bodyPr>
          <a:lstStyle>
            <a:lvl1pPr algn="r" rtl="0">
              <a:spcBef>
                <a:spcPct val="0"/>
              </a:spcBef>
              <a:buNone/>
              <a:defRPr sz="2813" b="1" i="0" baseline="0">
                <a:ln>
                  <a:noFill/>
                </a:ln>
                <a:solidFill>
                  <a:schemeClr val="tx1"/>
                </a:solidFill>
                <a:effectLst/>
                <a:latin typeface="+mj-lt"/>
                <a:ea typeface="+mj-ea"/>
                <a:cs typeface="+mj-cs"/>
              </a:defRPr>
            </a:lvl1pPr>
          </a:lstStyle>
          <a:p>
            <a:r>
              <a:rPr kumimoji="0" lang="fr-FR"/>
              <a:t>Modifiez le style du titre</a:t>
            </a:r>
            <a:endParaRPr kumimoji="0" lang="en-US"/>
          </a:p>
        </p:txBody>
      </p:sp>
      <p:pic>
        <p:nvPicPr>
          <p:cNvPr id="2" name="Imag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48381" y="5733256"/>
            <a:ext cx="2044101" cy="990000"/>
          </a:xfrm>
          <a:prstGeom prst="rect">
            <a:avLst/>
          </a:prstGeom>
        </p:spPr>
      </p:pic>
    </p:spTree>
    <p:extLst>
      <p:ext uri="{BB962C8B-B14F-4D97-AF65-F5344CB8AC3E}">
        <p14:creationId xmlns:p14="http://schemas.microsoft.com/office/powerpoint/2010/main" val="3852031639"/>
      </p:ext>
    </p:extLst>
  </p:cSld>
  <p:clrMapOvr>
    <a:overrideClrMapping bg1="dk1" tx1="lt1" bg2="dk2" tx2="lt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re et contenu">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800808"/>
            <a:ext cx="8280000" cy="900000"/>
          </a:xfrm>
        </p:spPr>
        <p:txBody>
          <a:bodyPr anchor="ctr"/>
          <a:lstStyle/>
          <a:p>
            <a:r>
              <a:rPr kumimoji="0" lang="fr-FR"/>
              <a:t>Modifiez le style du titre</a:t>
            </a:r>
            <a:endParaRPr kumimoji="0" lang="en-US"/>
          </a:p>
        </p:txBody>
      </p:sp>
      <p:sp>
        <p:nvSpPr>
          <p:cNvPr id="3" name="Content Placeholder 2"/>
          <p:cNvSpPr>
            <a:spLocks noGrp="1"/>
          </p:cNvSpPr>
          <p:nvPr>
            <p:ph idx="1"/>
          </p:nvPr>
        </p:nvSpPr>
        <p:spPr>
          <a:xfrm>
            <a:off x="457200" y="1988840"/>
            <a:ext cx="8229600" cy="3888432"/>
          </a:xfrm>
        </p:spPr>
        <p:txBody>
          <a:bodyPr/>
          <a:lstStyle>
            <a:lvl1pPr marL="154305" indent="-202500">
              <a:buFont typeface="Wingdings 2" panose="05020102010507070707" pitchFamily="18" charset="2"/>
              <a:buChar char=""/>
              <a:defRPr/>
            </a:lvl1pPr>
            <a:lvl2pPr indent="-162000">
              <a:defRPr/>
            </a:lvl2pPr>
            <a:lvl3pPr indent="-141750">
              <a:defRPr/>
            </a:lvl3pPr>
          </a:lstStyle>
          <a:p>
            <a:pPr lvl="0" eaLnBrk="1" latinLnBrk="0" hangingPunct="1"/>
            <a:r>
              <a:rPr lang="fr-FR"/>
              <a:t>Modifiez les styles du texte du masque</a:t>
            </a:r>
          </a:p>
          <a:p>
            <a:pPr lvl="1" eaLnBrk="1" latinLnBrk="0" hangingPunct="1"/>
            <a:r>
              <a:rPr lang="fr-FR"/>
              <a:t>Deuxième niveau</a:t>
            </a:r>
          </a:p>
          <a:p>
            <a:pPr lvl="2" eaLnBrk="1" latinLnBrk="0" hangingPunct="1"/>
            <a:r>
              <a:rPr lang="fr-FR"/>
              <a:t>Troisième niveau</a:t>
            </a:r>
          </a:p>
        </p:txBody>
      </p:sp>
      <p:pic>
        <p:nvPicPr>
          <p:cNvPr id="4" name="Imag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84488" y="5877276"/>
            <a:ext cx="1980000" cy="930753"/>
          </a:xfrm>
          <a:prstGeom prst="rect">
            <a:avLst/>
          </a:prstGeom>
        </p:spPr>
      </p:pic>
      <p:sp>
        <p:nvSpPr>
          <p:cNvPr id="6" name="Espace réservé du pied de page 5"/>
          <p:cNvSpPr>
            <a:spLocks noGrp="1"/>
          </p:cNvSpPr>
          <p:nvPr>
            <p:ph type="ftr" sz="quarter" idx="11"/>
          </p:nvPr>
        </p:nvSpPr>
        <p:spPr/>
        <p:txBody>
          <a:bodyPr/>
          <a:lstStyle/>
          <a:p>
            <a:endParaRPr lang="fr-CA">
              <a:solidFill>
                <a:srgbClr val="04617B">
                  <a:shade val="90000"/>
                </a:srgbClr>
              </a:solidFill>
            </a:endParaRPr>
          </a:p>
        </p:txBody>
      </p:sp>
      <p:sp>
        <p:nvSpPr>
          <p:cNvPr id="7" name="Espace réservé du numéro de diapositive 6"/>
          <p:cNvSpPr>
            <a:spLocks noGrp="1"/>
          </p:cNvSpPr>
          <p:nvPr>
            <p:ph type="sldNum" sz="quarter" idx="12"/>
          </p:nvPr>
        </p:nvSpPr>
        <p:spPr>
          <a:xfrm>
            <a:off x="480152" y="6356354"/>
            <a:ext cx="762000" cy="365125"/>
          </a:xfrm>
        </p:spPr>
        <p:txBody>
          <a:bodyPr/>
          <a:lstStyle>
            <a:lvl1pPr algn="l">
              <a:defRPr/>
            </a:lvl1pPr>
          </a:lstStyle>
          <a:p>
            <a:fld id="{3CF1CC70-7FC9-4117-A124-4054BC0EB34A}" type="slidenum">
              <a:rPr lang="fr-CA" smtClean="0">
                <a:solidFill>
                  <a:srgbClr val="04617B">
                    <a:shade val="90000"/>
                  </a:srgbClr>
                </a:solidFill>
              </a:rPr>
              <a:pPr/>
              <a:t>‹N°›</a:t>
            </a:fld>
            <a:endParaRPr lang="fr-CA">
              <a:solidFill>
                <a:srgbClr val="04617B">
                  <a:shade val="90000"/>
                </a:srgbClr>
              </a:solidFill>
            </a:endParaRPr>
          </a:p>
        </p:txBody>
      </p:sp>
    </p:spTree>
    <p:extLst>
      <p:ext uri="{BB962C8B-B14F-4D97-AF65-F5344CB8AC3E}">
        <p14:creationId xmlns:p14="http://schemas.microsoft.com/office/powerpoint/2010/main" val="432962290"/>
      </p:ext>
    </p:extLst>
  </p:cSld>
  <p:clrMapOvr>
    <a:overrideClrMapping bg1="lt1" tx1="dk1" bg2="lt2" tx2="dk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re de section">
    <p:bg>
      <p:bgPr>
        <a:solidFill>
          <a:srgbClr val="003F6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9554" y="2708920"/>
            <a:ext cx="7632848" cy="1440160"/>
          </a:xfrm>
          <a:ln>
            <a:noFill/>
          </a:ln>
        </p:spPr>
        <p:txBody>
          <a:bodyPr vert="horz" tIns="0" bIns="0" anchor="ctr">
            <a:noAutofit/>
            <a:scene3d>
              <a:camera prst="orthographicFront"/>
              <a:lightRig rig="freezing" dir="t">
                <a:rot lat="0" lon="0" rev="5640000"/>
              </a:lightRig>
            </a:scene3d>
            <a:sp3d prstMaterial="flat"/>
          </a:bodyPr>
          <a:lstStyle>
            <a:lvl1pPr algn="r" rtl="0">
              <a:spcBef>
                <a:spcPct val="0"/>
              </a:spcBef>
              <a:buNone/>
              <a:defRPr lang="en-US" sz="2700" b="1" cap="none" baseline="0" dirty="0">
                <a:ln w="635">
                  <a:noFill/>
                </a:ln>
                <a:solidFill>
                  <a:srgbClr val="EEFAFC"/>
                </a:solidFill>
                <a:effectLst/>
                <a:latin typeface="+mj-lt"/>
                <a:ea typeface="+mj-ea"/>
                <a:cs typeface="+mj-cs"/>
              </a:defRPr>
            </a:lvl1pPr>
          </a:lstStyle>
          <a:p>
            <a:r>
              <a:rPr kumimoji="0" lang="fr-FR"/>
              <a:t>Modifiez le style du titre</a:t>
            </a:r>
            <a:endParaRPr kumimoji="0" lang="en-US"/>
          </a:p>
        </p:txBody>
      </p:sp>
      <p:pic>
        <p:nvPicPr>
          <p:cNvPr id="4" name="Imag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48381" y="5733256"/>
            <a:ext cx="2044101" cy="990000"/>
          </a:xfrm>
          <a:prstGeom prst="rect">
            <a:avLst/>
          </a:prstGeom>
        </p:spPr>
      </p:pic>
    </p:spTree>
    <p:extLst>
      <p:ext uri="{BB962C8B-B14F-4D97-AF65-F5344CB8AC3E}">
        <p14:creationId xmlns:p14="http://schemas.microsoft.com/office/powerpoint/2010/main" val="3921186269"/>
      </p:ext>
    </p:extLst>
  </p:cSld>
  <p:clrMapOvr>
    <a:overrideClrMapping bg1="dk1" tx1="lt1" bg2="dk2" tx2="lt2" accent1="accent1" accent2="accent2" accent3="accent3" accent4="accent4" accent5="accent5" accent6="accent6" hlink="hlink" folHlink="folHlink"/>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exte">
    <p:spTree>
      <p:nvGrpSpPr>
        <p:cNvPr id="1" name=""/>
        <p:cNvGrpSpPr/>
        <p:nvPr/>
      </p:nvGrpSpPr>
      <p:grpSpPr>
        <a:xfrm>
          <a:off x="0" y="0"/>
          <a:ext cx="0" cy="0"/>
          <a:chOff x="0" y="0"/>
          <a:chExt cx="0" cy="0"/>
        </a:xfrm>
      </p:grpSpPr>
      <p:sp>
        <p:nvSpPr>
          <p:cNvPr id="6" name="Content Placeholder 2"/>
          <p:cNvSpPr>
            <a:spLocks noGrp="1"/>
          </p:cNvSpPr>
          <p:nvPr>
            <p:ph idx="1"/>
          </p:nvPr>
        </p:nvSpPr>
        <p:spPr>
          <a:xfrm>
            <a:off x="457200" y="1988842"/>
            <a:ext cx="8229600" cy="3893783"/>
          </a:xfrm>
        </p:spPr>
        <p:txBody>
          <a:bodyPr/>
          <a:lstStyle>
            <a:lvl1pPr marL="0" indent="0">
              <a:buNone/>
              <a:defRPr/>
            </a:lvl1pPr>
          </a:lstStyle>
          <a:p>
            <a:pPr lvl="0" eaLnBrk="1" latinLnBrk="0" hangingPunct="1"/>
            <a:r>
              <a:rPr lang="fr-FR"/>
              <a:t>Modifiez les styles du texte du masque</a:t>
            </a:r>
          </a:p>
        </p:txBody>
      </p:sp>
      <p:sp>
        <p:nvSpPr>
          <p:cNvPr id="3" name="Titre 2"/>
          <p:cNvSpPr>
            <a:spLocks noGrp="1"/>
          </p:cNvSpPr>
          <p:nvPr>
            <p:ph type="title"/>
          </p:nvPr>
        </p:nvSpPr>
        <p:spPr>
          <a:xfrm>
            <a:off x="457200" y="800808"/>
            <a:ext cx="8280000" cy="900000"/>
          </a:xfrm>
        </p:spPr>
        <p:txBody>
          <a:bodyPr/>
          <a:lstStyle/>
          <a:p>
            <a:r>
              <a:rPr lang="fr-FR"/>
              <a:t>Modifiez le style du titre</a:t>
            </a:r>
            <a:endParaRPr lang="fr-CA"/>
          </a:p>
        </p:txBody>
      </p:sp>
      <p:pic>
        <p:nvPicPr>
          <p:cNvPr id="4" name="Imag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84488" y="5882627"/>
            <a:ext cx="1980000" cy="930753"/>
          </a:xfrm>
          <a:prstGeom prst="rect">
            <a:avLst/>
          </a:prstGeom>
        </p:spPr>
      </p:pic>
      <p:sp>
        <p:nvSpPr>
          <p:cNvPr id="5" name="Espace réservé du pied de page 4"/>
          <p:cNvSpPr>
            <a:spLocks noGrp="1"/>
          </p:cNvSpPr>
          <p:nvPr>
            <p:ph type="ftr" sz="quarter" idx="11"/>
          </p:nvPr>
        </p:nvSpPr>
        <p:spPr/>
        <p:txBody>
          <a:bodyPr/>
          <a:lstStyle/>
          <a:p>
            <a:endParaRPr lang="fr-CA">
              <a:solidFill>
                <a:srgbClr val="04617B">
                  <a:shade val="90000"/>
                </a:srgbClr>
              </a:solidFill>
            </a:endParaRPr>
          </a:p>
        </p:txBody>
      </p:sp>
      <p:sp>
        <p:nvSpPr>
          <p:cNvPr id="7" name="Espace réservé du numéro de diapositive 6"/>
          <p:cNvSpPr>
            <a:spLocks noGrp="1"/>
          </p:cNvSpPr>
          <p:nvPr>
            <p:ph type="sldNum" sz="quarter" idx="12"/>
          </p:nvPr>
        </p:nvSpPr>
        <p:spPr>
          <a:xfrm>
            <a:off x="457200" y="6309324"/>
            <a:ext cx="762000" cy="365125"/>
          </a:xfrm>
        </p:spPr>
        <p:txBody>
          <a:bodyPr/>
          <a:lstStyle>
            <a:lvl1pPr algn="l">
              <a:defRPr/>
            </a:lvl1pPr>
          </a:lstStyle>
          <a:p>
            <a:fld id="{3CF1CC70-7FC9-4117-A124-4054BC0EB34A}" type="slidenum">
              <a:rPr lang="fr-CA" smtClean="0">
                <a:solidFill>
                  <a:srgbClr val="04617B">
                    <a:shade val="90000"/>
                  </a:srgbClr>
                </a:solidFill>
              </a:rPr>
              <a:pPr/>
              <a:t>‹N°›</a:t>
            </a:fld>
            <a:endParaRPr lang="fr-CA">
              <a:solidFill>
                <a:srgbClr val="04617B">
                  <a:shade val="90000"/>
                </a:srgbClr>
              </a:solidFill>
            </a:endParaRPr>
          </a:p>
        </p:txBody>
      </p:sp>
    </p:spTree>
    <p:extLst>
      <p:ext uri="{BB962C8B-B14F-4D97-AF65-F5344CB8AC3E}">
        <p14:creationId xmlns:p14="http://schemas.microsoft.com/office/powerpoint/2010/main" val="111908551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image">
    <p:spTree>
      <p:nvGrpSpPr>
        <p:cNvPr id="1" name=""/>
        <p:cNvGrpSpPr/>
        <p:nvPr/>
      </p:nvGrpSpPr>
      <p:grpSpPr>
        <a:xfrm>
          <a:off x="0" y="0"/>
          <a:ext cx="0" cy="0"/>
          <a:chOff x="0" y="0"/>
          <a:chExt cx="0" cy="0"/>
        </a:xfrm>
      </p:grpSpPr>
      <p:sp>
        <p:nvSpPr>
          <p:cNvPr id="2" name="Title 1"/>
          <p:cNvSpPr>
            <a:spLocks noGrp="1"/>
          </p:cNvSpPr>
          <p:nvPr>
            <p:ph type="title"/>
          </p:nvPr>
        </p:nvSpPr>
        <p:spPr>
          <a:xfrm>
            <a:off x="457200" y="800808"/>
            <a:ext cx="8280000" cy="900000"/>
          </a:xfrm>
        </p:spPr>
        <p:txBody>
          <a:bodyPr tIns="45720" anchor="ctr"/>
          <a:lstStyle>
            <a:lvl1pPr>
              <a:defRPr/>
            </a:lvl1pPr>
          </a:lstStyle>
          <a:p>
            <a:r>
              <a:rPr kumimoji="0" lang="fr-FR"/>
              <a:t>Modifiez le style du titre</a:t>
            </a:r>
            <a:endParaRPr kumimoji="0" lang="en-US"/>
          </a:p>
        </p:txBody>
      </p:sp>
      <p:sp>
        <p:nvSpPr>
          <p:cNvPr id="4" name="Espace réservé pour une image  3"/>
          <p:cNvSpPr>
            <a:spLocks noGrp="1"/>
          </p:cNvSpPr>
          <p:nvPr>
            <p:ph type="pic" sz="quarter" idx="10"/>
          </p:nvPr>
        </p:nvSpPr>
        <p:spPr>
          <a:xfrm>
            <a:off x="467544" y="1988841"/>
            <a:ext cx="8208912" cy="3893782"/>
          </a:xfrm>
        </p:spPr>
        <p:txBody>
          <a:bodyPr/>
          <a:lstStyle>
            <a:lvl1pPr marL="0" indent="0">
              <a:buFontTx/>
              <a:buNone/>
              <a:defRPr/>
            </a:lvl1pPr>
          </a:lstStyle>
          <a:p>
            <a:r>
              <a:rPr lang="fr-FR"/>
              <a:t>Cliquez sur l'icône pour ajouter une image</a:t>
            </a:r>
            <a:endParaRPr lang="fr-CA"/>
          </a:p>
        </p:txBody>
      </p:sp>
      <p:pic>
        <p:nvPicPr>
          <p:cNvPr id="5" name="Imag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84488" y="5882627"/>
            <a:ext cx="1980000" cy="930753"/>
          </a:xfrm>
          <a:prstGeom prst="rect">
            <a:avLst/>
          </a:prstGeom>
        </p:spPr>
      </p:pic>
      <p:sp>
        <p:nvSpPr>
          <p:cNvPr id="6" name="Espace réservé du pied de page 5"/>
          <p:cNvSpPr>
            <a:spLocks noGrp="1"/>
          </p:cNvSpPr>
          <p:nvPr>
            <p:ph type="ftr" sz="quarter" idx="12"/>
          </p:nvPr>
        </p:nvSpPr>
        <p:spPr/>
        <p:txBody>
          <a:bodyPr/>
          <a:lstStyle/>
          <a:p>
            <a:endParaRPr lang="fr-CA">
              <a:solidFill>
                <a:srgbClr val="04617B">
                  <a:shade val="90000"/>
                </a:srgbClr>
              </a:solidFill>
            </a:endParaRPr>
          </a:p>
        </p:txBody>
      </p:sp>
      <p:sp>
        <p:nvSpPr>
          <p:cNvPr id="7" name="Espace réservé du numéro de diapositive 6"/>
          <p:cNvSpPr>
            <a:spLocks noGrp="1"/>
          </p:cNvSpPr>
          <p:nvPr>
            <p:ph type="sldNum" sz="quarter" idx="13"/>
          </p:nvPr>
        </p:nvSpPr>
        <p:spPr>
          <a:xfrm>
            <a:off x="476480" y="6340479"/>
            <a:ext cx="762000" cy="365125"/>
          </a:xfrm>
        </p:spPr>
        <p:txBody>
          <a:bodyPr/>
          <a:lstStyle>
            <a:lvl1pPr algn="l">
              <a:defRPr/>
            </a:lvl1pPr>
          </a:lstStyle>
          <a:p>
            <a:fld id="{3CF1CC70-7FC9-4117-A124-4054BC0EB34A}" type="slidenum">
              <a:rPr lang="fr-CA" smtClean="0">
                <a:solidFill>
                  <a:srgbClr val="04617B">
                    <a:shade val="90000"/>
                  </a:srgbClr>
                </a:solidFill>
              </a:rPr>
              <a:pPr/>
              <a:t>‹N°›</a:t>
            </a:fld>
            <a:endParaRPr lang="fr-CA">
              <a:solidFill>
                <a:srgbClr val="04617B">
                  <a:shade val="90000"/>
                </a:srgbClr>
              </a:solidFill>
            </a:endParaRPr>
          </a:p>
        </p:txBody>
      </p:sp>
    </p:spTree>
    <p:extLst>
      <p:ext uri="{BB962C8B-B14F-4D97-AF65-F5344CB8AC3E}">
        <p14:creationId xmlns:p14="http://schemas.microsoft.com/office/powerpoint/2010/main" val="323336560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lonne">
    <p:spTree>
      <p:nvGrpSpPr>
        <p:cNvPr id="1" name=""/>
        <p:cNvGrpSpPr/>
        <p:nvPr/>
      </p:nvGrpSpPr>
      <p:grpSpPr>
        <a:xfrm>
          <a:off x="0" y="0"/>
          <a:ext cx="0" cy="0"/>
          <a:chOff x="0" y="0"/>
          <a:chExt cx="0" cy="0"/>
        </a:xfrm>
      </p:grpSpPr>
      <p:sp>
        <p:nvSpPr>
          <p:cNvPr id="2" name="Title 1"/>
          <p:cNvSpPr>
            <a:spLocks noGrp="1"/>
          </p:cNvSpPr>
          <p:nvPr>
            <p:ph type="title"/>
          </p:nvPr>
        </p:nvSpPr>
        <p:spPr>
          <a:xfrm>
            <a:off x="457200" y="800808"/>
            <a:ext cx="8280000" cy="900000"/>
          </a:xfrm>
        </p:spPr>
        <p:txBody>
          <a:bodyPr vert="horz" tIns="45720" bIns="0" anchor="ct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kumimoji="0" lang="fr-FR" sz="2813" b="1" kern="1200" smtClean="0">
                <a:ln>
                  <a:noFill/>
                </a:ln>
                <a:solidFill>
                  <a:srgbClr val="0A4478"/>
                </a:solidFill>
                <a:effectLst/>
                <a:latin typeface="+mj-lt"/>
                <a:ea typeface="+mj-ea"/>
                <a:cs typeface="+mj-cs"/>
              </a:defRPr>
            </a:lvl1pPr>
          </a:lstStyle>
          <a:p>
            <a:r>
              <a:rPr kumimoji="0" lang="fr-FR"/>
              <a:t>Modifiez le style du titre</a:t>
            </a:r>
            <a:endParaRPr kumimoji="0" lang="en-US"/>
          </a:p>
        </p:txBody>
      </p:sp>
      <p:sp>
        <p:nvSpPr>
          <p:cNvPr id="9" name="Espace réservé du texte 8"/>
          <p:cNvSpPr>
            <a:spLocks noGrp="1"/>
          </p:cNvSpPr>
          <p:nvPr>
            <p:ph type="body" sz="quarter" idx="11"/>
          </p:nvPr>
        </p:nvSpPr>
        <p:spPr>
          <a:xfrm>
            <a:off x="467544" y="1988842"/>
            <a:ext cx="3888432" cy="3893783"/>
          </a:xfrm>
        </p:spPr>
        <p:txBody>
          <a:bodyPr>
            <a:normAutofit/>
          </a:bodyPr>
          <a:lstStyle>
            <a:lvl1pPr marL="0" indent="0">
              <a:buNone/>
              <a:defRPr sz="1575"/>
            </a:lvl1pPr>
          </a:lstStyle>
          <a:p>
            <a:pPr lvl="0"/>
            <a:r>
              <a:rPr lang="fr-FR"/>
              <a:t>Modifiez les styles du texte du masque</a:t>
            </a:r>
          </a:p>
        </p:txBody>
      </p:sp>
      <p:sp>
        <p:nvSpPr>
          <p:cNvPr id="10" name="Espace réservé du texte 8"/>
          <p:cNvSpPr>
            <a:spLocks noGrp="1"/>
          </p:cNvSpPr>
          <p:nvPr>
            <p:ph type="body" sz="quarter" idx="12"/>
          </p:nvPr>
        </p:nvSpPr>
        <p:spPr>
          <a:xfrm>
            <a:off x="4788026" y="1988842"/>
            <a:ext cx="3959473" cy="3893783"/>
          </a:xfrm>
        </p:spPr>
        <p:txBody>
          <a:bodyPr>
            <a:normAutofit/>
          </a:bodyPr>
          <a:lstStyle>
            <a:lvl1pPr marL="0" indent="0">
              <a:buNone/>
              <a:defRPr sz="1575"/>
            </a:lvl1pPr>
          </a:lstStyle>
          <a:p>
            <a:pPr lvl="0"/>
            <a:r>
              <a:rPr lang="fr-FR"/>
              <a:t>Modifiez les styles du texte du masque</a:t>
            </a:r>
          </a:p>
        </p:txBody>
      </p:sp>
      <p:pic>
        <p:nvPicPr>
          <p:cNvPr id="5" name="Imag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84488" y="5882627"/>
            <a:ext cx="1980000" cy="930753"/>
          </a:xfrm>
          <a:prstGeom prst="rect">
            <a:avLst/>
          </a:prstGeom>
        </p:spPr>
      </p:pic>
      <p:sp>
        <p:nvSpPr>
          <p:cNvPr id="4" name="Espace réservé du pied de page 3"/>
          <p:cNvSpPr>
            <a:spLocks noGrp="1"/>
          </p:cNvSpPr>
          <p:nvPr>
            <p:ph type="ftr" sz="quarter" idx="14"/>
          </p:nvPr>
        </p:nvSpPr>
        <p:spPr/>
        <p:txBody>
          <a:bodyPr/>
          <a:lstStyle/>
          <a:p>
            <a:endParaRPr lang="fr-CA">
              <a:solidFill>
                <a:srgbClr val="04617B">
                  <a:shade val="90000"/>
                </a:srgbClr>
              </a:solidFill>
            </a:endParaRPr>
          </a:p>
        </p:txBody>
      </p:sp>
      <p:sp>
        <p:nvSpPr>
          <p:cNvPr id="6" name="Espace réservé du numéro de diapositive 5"/>
          <p:cNvSpPr>
            <a:spLocks noGrp="1"/>
          </p:cNvSpPr>
          <p:nvPr>
            <p:ph type="sldNum" sz="quarter" idx="15"/>
          </p:nvPr>
        </p:nvSpPr>
        <p:spPr>
          <a:xfrm>
            <a:off x="467299" y="6309324"/>
            <a:ext cx="762000" cy="365125"/>
          </a:xfrm>
        </p:spPr>
        <p:txBody>
          <a:bodyPr/>
          <a:lstStyle>
            <a:lvl1pPr algn="l">
              <a:defRPr/>
            </a:lvl1pPr>
          </a:lstStyle>
          <a:p>
            <a:fld id="{3CF1CC70-7FC9-4117-A124-4054BC0EB34A}" type="slidenum">
              <a:rPr lang="fr-CA" smtClean="0">
                <a:solidFill>
                  <a:srgbClr val="04617B">
                    <a:shade val="90000"/>
                  </a:srgbClr>
                </a:solidFill>
              </a:rPr>
              <a:pPr/>
              <a:t>‹N°›</a:t>
            </a:fld>
            <a:endParaRPr lang="fr-CA">
              <a:solidFill>
                <a:srgbClr val="04617B">
                  <a:shade val="90000"/>
                </a:srgbClr>
              </a:solidFill>
            </a:endParaRPr>
          </a:p>
        </p:txBody>
      </p:sp>
    </p:spTree>
    <p:extLst>
      <p:ext uri="{BB962C8B-B14F-4D97-AF65-F5344CB8AC3E}">
        <p14:creationId xmlns:p14="http://schemas.microsoft.com/office/powerpoint/2010/main" val="146860611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Vide">
    <p:spTree>
      <p:nvGrpSpPr>
        <p:cNvPr id="1" name=""/>
        <p:cNvGrpSpPr/>
        <p:nvPr/>
      </p:nvGrpSpPr>
      <p:grpSpPr>
        <a:xfrm>
          <a:off x="0" y="0"/>
          <a:ext cx="0" cy="0"/>
          <a:chOff x="0" y="0"/>
          <a:chExt cx="0" cy="0"/>
        </a:xfrm>
      </p:grpSpPr>
      <p:pic>
        <p:nvPicPr>
          <p:cNvPr id="6" name="Imag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84488" y="5882627"/>
            <a:ext cx="1980000" cy="930753"/>
          </a:xfrm>
          <a:prstGeom prst="rect">
            <a:avLst/>
          </a:prstGeom>
        </p:spPr>
      </p:pic>
      <p:sp>
        <p:nvSpPr>
          <p:cNvPr id="3" name="Espace réservé du pied de page 2"/>
          <p:cNvSpPr>
            <a:spLocks noGrp="1"/>
          </p:cNvSpPr>
          <p:nvPr>
            <p:ph type="ftr" sz="quarter" idx="11"/>
          </p:nvPr>
        </p:nvSpPr>
        <p:spPr/>
        <p:txBody>
          <a:bodyPr/>
          <a:lstStyle/>
          <a:p>
            <a:endParaRPr lang="fr-CA">
              <a:solidFill>
                <a:srgbClr val="04617B">
                  <a:shade val="90000"/>
                </a:srgbClr>
              </a:solidFill>
            </a:endParaRPr>
          </a:p>
        </p:txBody>
      </p:sp>
      <p:sp>
        <p:nvSpPr>
          <p:cNvPr id="4" name="Espace réservé du numéro de diapositive 3"/>
          <p:cNvSpPr>
            <a:spLocks noGrp="1"/>
          </p:cNvSpPr>
          <p:nvPr>
            <p:ph type="sldNum" sz="quarter" idx="12"/>
          </p:nvPr>
        </p:nvSpPr>
        <p:spPr>
          <a:xfrm>
            <a:off x="381000" y="6336604"/>
            <a:ext cx="762000" cy="365125"/>
          </a:xfrm>
        </p:spPr>
        <p:txBody>
          <a:bodyPr/>
          <a:lstStyle>
            <a:lvl1pPr algn="l">
              <a:defRPr/>
            </a:lvl1pPr>
          </a:lstStyle>
          <a:p>
            <a:fld id="{3CF1CC70-7FC9-4117-A124-4054BC0EB34A}" type="slidenum">
              <a:rPr lang="fr-CA" smtClean="0">
                <a:solidFill>
                  <a:srgbClr val="04617B">
                    <a:shade val="90000"/>
                  </a:srgbClr>
                </a:solidFill>
              </a:rPr>
              <a:pPr/>
              <a:t>‹N°›</a:t>
            </a:fld>
            <a:endParaRPr lang="fr-CA">
              <a:solidFill>
                <a:srgbClr val="04617B">
                  <a:shade val="90000"/>
                </a:srgbClr>
              </a:solidFill>
            </a:endParaRPr>
          </a:p>
        </p:txBody>
      </p:sp>
    </p:spTree>
    <p:extLst>
      <p:ext uri="{BB962C8B-B14F-4D97-AF65-F5344CB8AC3E}">
        <p14:creationId xmlns:p14="http://schemas.microsoft.com/office/powerpoint/2010/main" val="412414965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Diapositive de titre 1">
    <p:bg>
      <p:bgPr>
        <a:gradFill flip="none" rotWithShape="1">
          <a:gsLst>
            <a:gs pos="0">
              <a:srgbClr val="0096F2"/>
            </a:gs>
            <a:gs pos="50000">
              <a:srgbClr val="003F64"/>
            </a:gs>
            <a:gs pos="7000">
              <a:srgbClr val="0089DE"/>
            </a:gs>
            <a:gs pos="15000">
              <a:srgbClr val="0066A4"/>
            </a:gs>
            <a:gs pos="30000">
              <a:srgbClr val="003F64"/>
            </a:gs>
          </a:gsLst>
          <a:lin ang="16200000" scaled="1"/>
          <a:tileRect/>
        </a:gradFill>
        <a:effectLst/>
      </p:bgPr>
    </p:bg>
    <p:spTree>
      <p:nvGrpSpPr>
        <p:cNvPr id="1" name=""/>
        <p:cNvGrpSpPr/>
        <p:nvPr/>
      </p:nvGrpSpPr>
      <p:grpSpPr>
        <a:xfrm>
          <a:off x="0" y="0"/>
          <a:ext cx="0" cy="0"/>
          <a:chOff x="0" y="0"/>
          <a:chExt cx="0" cy="0"/>
        </a:xfrm>
      </p:grpSpPr>
      <p:sp>
        <p:nvSpPr>
          <p:cNvPr id="9" name="Title 8"/>
          <p:cNvSpPr>
            <a:spLocks noGrp="1"/>
          </p:cNvSpPr>
          <p:nvPr>
            <p:ph type="ctrTitle"/>
          </p:nvPr>
        </p:nvSpPr>
        <p:spPr>
          <a:xfrm>
            <a:off x="646176" y="1340768"/>
            <a:ext cx="7851648" cy="1553344"/>
          </a:xfrm>
          <a:ln>
            <a:noFill/>
          </a:ln>
        </p:spPr>
        <p:txBody>
          <a:bodyPr vert="horz" tIns="0" rIns="18288" bIns="0" anchor="ctr">
            <a:normAutofit/>
            <a:scene3d>
              <a:camera prst="orthographicFront"/>
              <a:lightRig rig="freezing" dir="t">
                <a:rot lat="0" lon="0" rev="5640000"/>
              </a:lightRig>
            </a:scene3d>
            <a:sp3d prstMaterial="flat">
              <a:contourClr>
                <a:schemeClr val="tx2"/>
              </a:contourClr>
            </a:sp3d>
          </a:bodyPr>
          <a:lstStyle>
            <a:lvl1pPr algn="r" rtl="0">
              <a:spcBef>
                <a:spcPct val="0"/>
              </a:spcBef>
              <a:buNone/>
              <a:defRPr sz="3038" b="0" i="0" baseline="0">
                <a:ln>
                  <a:noFill/>
                </a:ln>
                <a:solidFill>
                  <a:schemeClr val="tx1"/>
                </a:solidFill>
                <a:effectLst/>
                <a:latin typeface="+mj-lt"/>
                <a:ea typeface="+mj-ea"/>
                <a:cs typeface="+mj-cs"/>
              </a:defRPr>
            </a:lvl1pPr>
          </a:lstStyle>
          <a:p>
            <a:r>
              <a:rPr kumimoji="0" lang="fr-FR"/>
              <a:t>Modifiez le style du titre</a:t>
            </a:r>
            <a:endParaRPr kumimoji="0" lang="en-US"/>
          </a:p>
        </p:txBody>
      </p:sp>
      <p:sp>
        <p:nvSpPr>
          <p:cNvPr id="17" name="Subtitle 16"/>
          <p:cNvSpPr>
            <a:spLocks noGrp="1"/>
          </p:cNvSpPr>
          <p:nvPr>
            <p:ph type="subTitle" idx="1"/>
          </p:nvPr>
        </p:nvSpPr>
        <p:spPr>
          <a:xfrm>
            <a:off x="644652" y="3212976"/>
            <a:ext cx="7854696" cy="1752600"/>
          </a:xfrm>
        </p:spPr>
        <p:txBody>
          <a:bodyPr lIns="0" rIns="18288" anchor="ctr">
            <a:normAutofit/>
          </a:bodyPr>
          <a:lstStyle>
            <a:lvl1pPr marL="0" marR="25718" indent="0" algn="r">
              <a:buNone/>
              <a:defRPr sz="2025">
                <a:solidFill>
                  <a:schemeClr val="tx1"/>
                </a:solidFill>
              </a:defRPr>
            </a:lvl1pPr>
            <a:lvl2pPr marL="257175" indent="0" algn="ctr">
              <a:buNone/>
            </a:lvl2pPr>
            <a:lvl3pPr marL="514350" indent="0" algn="ctr">
              <a:buNone/>
            </a:lvl3pPr>
            <a:lvl4pPr marL="771525" indent="0" algn="ctr">
              <a:buNone/>
            </a:lvl4pPr>
            <a:lvl5pPr marL="1028700" indent="0" algn="ctr">
              <a:buNone/>
            </a:lvl5pPr>
            <a:lvl6pPr marL="1285875" indent="0" algn="ctr">
              <a:buNone/>
            </a:lvl6pPr>
            <a:lvl7pPr marL="1543050" indent="0" algn="ctr">
              <a:buNone/>
            </a:lvl7pPr>
            <a:lvl8pPr marL="1800225" indent="0" algn="ctr">
              <a:buNone/>
            </a:lvl8pPr>
            <a:lvl9pPr marL="2057400" indent="0" algn="ctr">
              <a:buNone/>
            </a:lvl9pPr>
          </a:lstStyle>
          <a:p>
            <a:r>
              <a:rPr kumimoji="0" lang="fr-FR"/>
              <a:t>Modifiez le style des sous-titres du masque</a:t>
            </a:r>
            <a:endParaRPr kumimoji="0" lang="en-US"/>
          </a:p>
        </p:txBody>
      </p:sp>
      <p:pic>
        <p:nvPicPr>
          <p:cNvPr id="2" name="Imag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48381" y="5733256"/>
            <a:ext cx="2044101" cy="990000"/>
          </a:xfrm>
          <a:prstGeom prst="rect">
            <a:avLst/>
          </a:prstGeom>
        </p:spPr>
      </p:pic>
    </p:spTree>
    <p:extLst>
      <p:ext uri="{BB962C8B-B14F-4D97-AF65-F5344CB8AC3E}">
        <p14:creationId xmlns:p14="http://schemas.microsoft.com/office/powerpoint/2010/main" val="3358667376"/>
      </p:ext>
    </p:extLst>
  </p:cSld>
  <p:clrMapOvr>
    <a:overrideClrMapping bg1="dk1" tx1="lt1" bg2="dk2" tx2="lt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re de section 1">
    <p:bg>
      <p:bgPr>
        <a:gradFill flip="none" rotWithShape="1">
          <a:gsLst>
            <a:gs pos="0">
              <a:srgbClr val="0096F2"/>
            </a:gs>
            <a:gs pos="50000">
              <a:srgbClr val="003F64"/>
            </a:gs>
            <a:gs pos="7000">
              <a:srgbClr val="0089DE"/>
            </a:gs>
            <a:gs pos="15000">
              <a:srgbClr val="0066A4"/>
            </a:gs>
            <a:gs pos="30000">
              <a:srgbClr val="003F64"/>
            </a:gs>
          </a:gsLst>
          <a:lin ang="16200000" scaled="1"/>
          <a:tileRect/>
        </a:gradFill>
        <a:effectLst/>
      </p:bgPr>
    </p:bg>
    <p:spTree>
      <p:nvGrpSpPr>
        <p:cNvPr id="1" name=""/>
        <p:cNvGrpSpPr/>
        <p:nvPr/>
      </p:nvGrpSpPr>
      <p:grpSpPr>
        <a:xfrm>
          <a:off x="0" y="0"/>
          <a:ext cx="0" cy="0"/>
          <a:chOff x="0" y="0"/>
          <a:chExt cx="0" cy="0"/>
        </a:xfrm>
      </p:grpSpPr>
      <p:sp>
        <p:nvSpPr>
          <p:cNvPr id="9" name="Title 8"/>
          <p:cNvSpPr>
            <a:spLocks noGrp="1"/>
          </p:cNvSpPr>
          <p:nvPr>
            <p:ph type="ctrTitle"/>
          </p:nvPr>
        </p:nvSpPr>
        <p:spPr>
          <a:xfrm>
            <a:off x="646176" y="2636912"/>
            <a:ext cx="7851648" cy="1553344"/>
          </a:xfrm>
          <a:ln>
            <a:noFill/>
          </a:ln>
        </p:spPr>
        <p:txBody>
          <a:bodyPr vert="horz" tIns="0" rIns="18288" bIns="0" anchor="ctr">
            <a:normAutofit/>
            <a:scene3d>
              <a:camera prst="orthographicFront"/>
              <a:lightRig rig="freezing" dir="t">
                <a:rot lat="0" lon="0" rev="5640000"/>
              </a:lightRig>
            </a:scene3d>
            <a:sp3d prstMaterial="flat">
              <a:contourClr>
                <a:schemeClr val="tx2"/>
              </a:contourClr>
            </a:sp3d>
          </a:bodyPr>
          <a:lstStyle>
            <a:lvl1pPr algn="r" rtl="0">
              <a:spcBef>
                <a:spcPct val="0"/>
              </a:spcBef>
              <a:buNone/>
              <a:defRPr sz="2813" b="1" i="0" baseline="0">
                <a:ln>
                  <a:noFill/>
                </a:ln>
                <a:solidFill>
                  <a:schemeClr val="tx1"/>
                </a:solidFill>
                <a:effectLst/>
                <a:latin typeface="+mj-lt"/>
                <a:ea typeface="+mj-ea"/>
                <a:cs typeface="+mj-cs"/>
              </a:defRPr>
            </a:lvl1pPr>
          </a:lstStyle>
          <a:p>
            <a:r>
              <a:rPr kumimoji="0" lang="fr-FR"/>
              <a:t>Modifiez le style du titre</a:t>
            </a:r>
            <a:endParaRPr kumimoji="0" lang="en-US"/>
          </a:p>
        </p:txBody>
      </p:sp>
      <p:pic>
        <p:nvPicPr>
          <p:cNvPr id="2" name="Imag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48381" y="5733256"/>
            <a:ext cx="2044101" cy="990000"/>
          </a:xfrm>
          <a:prstGeom prst="rect">
            <a:avLst/>
          </a:prstGeom>
        </p:spPr>
      </p:pic>
    </p:spTree>
    <p:extLst>
      <p:ext uri="{BB962C8B-B14F-4D97-AF65-F5344CB8AC3E}">
        <p14:creationId xmlns:p14="http://schemas.microsoft.com/office/powerpoint/2010/main" val="4251367185"/>
      </p:ext>
    </p:extLst>
  </p:cSld>
  <p:clrMapOvr>
    <a:overrideClrMapping bg1="dk1" tx1="lt1" bg2="dk2" tx2="lt2" accent1="accent1" accent2="accent2" accent3="accent3" accent4="accent4" accent5="accent5" accent6="accent6" hlink="hlink" folHlink="folHlink"/>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re et contenu">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800808"/>
            <a:ext cx="8280000" cy="900000"/>
          </a:xfrm>
        </p:spPr>
        <p:txBody>
          <a:bodyPr anchor="ctr"/>
          <a:lstStyle/>
          <a:p>
            <a:r>
              <a:rPr kumimoji="0" lang="fr-FR"/>
              <a:t>Modifiez le style du titre</a:t>
            </a:r>
            <a:endParaRPr kumimoji="0" lang="en-US"/>
          </a:p>
        </p:txBody>
      </p:sp>
      <p:sp>
        <p:nvSpPr>
          <p:cNvPr id="3" name="Content Placeholder 2"/>
          <p:cNvSpPr>
            <a:spLocks noGrp="1"/>
          </p:cNvSpPr>
          <p:nvPr>
            <p:ph idx="1"/>
          </p:nvPr>
        </p:nvSpPr>
        <p:spPr>
          <a:xfrm>
            <a:off x="457200" y="1988840"/>
            <a:ext cx="8229600" cy="3888432"/>
          </a:xfrm>
        </p:spPr>
        <p:txBody>
          <a:bodyPr/>
          <a:lstStyle>
            <a:lvl1pPr marL="154305" indent="-202500">
              <a:buFont typeface="Wingdings 2" panose="05020102010507070707" pitchFamily="18" charset="2"/>
              <a:buChar char=""/>
              <a:defRPr/>
            </a:lvl1pPr>
            <a:lvl2pPr indent="-162000">
              <a:defRPr/>
            </a:lvl2pPr>
            <a:lvl3pPr indent="-141750">
              <a:defRPr/>
            </a:lvl3pPr>
          </a:lstStyle>
          <a:p>
            <a:pPr lvl="0" eaLnBrk="1" latinLnBrk="0" hangingPunct="1"/>
            <a:r>
              <a:rPr lang="fr-FR"/>
              <a:t>Modifiez les styles du texte du masque</a:t>
            </a:r>
          </a:p>
          <a:p>
            <a:pPr lvl="1" eaLnBrk="1" latinLnBrk="0" hangingPunct="1"/>
            <a:r>
              <a:rPr lang="fr-FR"/>
              <a:t>Deuxième niveau</a:t>
            </a:r>
          </a:p>
          <a:p>
            <a:pPr lvl="2" eaLnBrk="1" latinLnBrk="0" hangingPunct="1"/>
            <a:r>
              <a:rPr lang="fr-FR"/>
              <a:t>Troisième niveau</a:t>
            </a:r>
          </a:p>
        </p:txBody>
      </p:sp>
      <p:pic>
        <p:nvPicPr>
          <p:cNvPr id="4" name="Imag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84488" y="5877276"/>
            <a:ext cx="1980000" cy="930753"/>
          </a:xfrm>
          <a:prstGeom prst="rect">
            <a:avLst/>
          </a:prstGeom>
        </p:spPr>
      </p:pic>
      <p:sp>
        <p:nvSpPr>
          <p:cNvPr id="6" name="Espace réservé du pied de page 5"/>
          <p:cNvSpPr>
            <a:spLocks noGrp="1"/>
          </p:cNvSpPr>
          <p:nvPr>
            <p:ph type="ftr" sz="quarter" idx="11"/>
          </p:nvPr>
        </p:nvSpPr>
        <p:spPr/>
        <p:txBody>
          <a:bodyPr/>
          <a:lstStyle/>
          <a:p>
            <a:endParaRPr lang="fr-CA">
              <a:solidFill>
                <a:srgbClr val="04617B">
                  <a:shade val="90000"/>
                </a:srgbClr>
              </a:solidFill>
            </a:endParaRPr>
          </a:p>
        </p:txBody>
      </p:sp>
      <p:sp>
        <p:nvSpPr>
          <p:cNvPr id="7" name="Espace réservé du numéro de diapositive 6"/>
          <p:cNvSpPr>
            <a:spLocks noGrp="1"/>
          </p:cNvSpPr>
          <p:nvPr>
            <p:ph type="sldNum" sz="quarter" idx="12"/>
          </p:nvPr>
        </p:nvSpPr>
        <p:spPr>
          <a:xfrm>
            <a:off x="480152" y="6356354"/>
            <a:ext cx="762000" cy="365125"/>
          </a:xfrm>
        </p:spPr>
        <p:txBody>
          <a:bodyPr/>
          <a:lstStyle>
            <a:lvl1pPr algn="l">
              <a:defRPr/>
            </a:lvl1pPr>
          </a:lstStyle>
          <a:p>
            <a:fld id="{3CF1CC70-7FC9-4117-A124-4054BC0EB34A}" type="slidenum">
              <a:rPr lang="fr-CA" smtClean="0">
                <a:solidFill>
                  <a:srgbClr val="04617B">
                    <a:shade val="90000"/>
                  </a:srgbClr>
                </a:solidFill>
              </a:rPr>
              <a:pPr/>
              <a:t>‹N°›</a:t>
            </a:fld>
            <a:endParaRPr lang="fr-CA">
              <a:solidFill>
                <a:srgbClr val="04617B">
                  <a:shade val="90000"/>
                </a:srgbClr>
              </a:solidFill>
            </a:endParaRPr>
          </a:p>
        </p:txBody>
      </p:sp>
    </p:spTree>
    <p:extLst>
      <p:ext uri="{BB962C8B-B14F-4D97-AF65-F5344CB8AC3E}">
        <p14:creationId xmlns:p14="http://schemas.microsoft.com/office/powerpoint/2010/main" val="2322379302"/>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re de section">
    <p:bg>
      <p:bgPr>
        <a:solidFill>
          <a:srgbClr val="003F6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9552" y="2708920"/>
            <a:ext cx="7632848" cy="1440160"/>
          </a:xfrm>
          <a:ln>
            <a:noFill/>
          </a:ln>
        </p:spPr>
        <p:txBody>
          <a:bodyPr vert="horz" tIns="0" bIns="0" anchor="ctr">
            <a:noAutofit/>
            <a:scene3d>
              <a:camera prst="orthographicFront"/>
              <a:lightRig rig="freezing" dir="t">
                <a:rot lat="0" lon="0" rev="5640000"/>
              </a:lightRig>
            </a:scene3d>
            <a:sp3d prstMaterial="flat"/>
          </a:bodyPr>
          <a:lstStyle>
            <a:lvl1pPr algn="r" rtl="0">
              <a:spcBef>
                <a:spcPct val="0"/>
              </a:spcBef>
              <a:buNone/>
              <a:defRPr lang="en-US" sz="4800" b="1" cap="none" baseline="0" dirty="0">
                <a:ln w="635">
                  <a:noFill/>
                </a:ln>
                <a:solidFill>
                  <a:srgbClr val="EEFAFC"/>
                </a:solidFill>
                <a:effectLst/>
                <a:latin typeface="+mj-lt"/>
                <a:ea typeface="+mj-ea"/>
                <a:cs typeface="+mj-cs"/>
              </a:defRPr>
            </a:lvl1pPr>
          </a:lstStyle>
          <a:p>
            <a:r>
              <a:rPr kumimoji="0" lang="fr-FR"/>
              <a:t>Modifiez le style du titre</a:t>
            </a:r>
            <a:endParaRPr kumimoji="0" lang="en-US"/>
          </a:p>
        </p:txBody>
      </p:sp>
      <p:pic>
        <p:nvPicPr>
          <p:cNvPr id="5" name="Imag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54899" y="6400903"/>
            <a:ext cx="1109185" cy="240324"/>
          </a:xfrm>
          <a:prstGeom prst="rect">
            <a:avLst/>
          </a:prstGeom>
        </p:spPr>
      </p:pic>
    </p:spTree>
  </p:cSld>
  <p:clrMapOvr>
    <a:overrideClrMapping bg1="dk1" tx1="lt1" bg2="dk2" tx2="lt2" accent1="accent1" accent2="accent2" accent3="accent3" accent4="accent4" accent5="accent5" accent6="accent6" hlink="hlink" folHlink="folHlink"/>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re de section">
    <p:bg>
      <p:bgPr>
        <a:solidFill>
          <a:srgbClr val="003F6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9554" y="2708920"/>
            <a:ext cx="7632848" cy="1440160"/>
          </a:xfrm>
          <a:ln>
            <a:noFill/>
          </a:ln>
        </p:spPr>
        <p:txBody>
          <a:bodyPr vert="horz" tIns="0" bIns="0" anchor="ctr">
            <a:noAutofit/>
            <a:scene3d>
              <a:camera prst="orthographicFront"/>
              <a:lightRig rig="freezing" dir="t">
                <a:rot lat="0" lon="0" rev="5640000"/>
              </a:lightRig>
            </a:scene3d>
            <a:sp3d prstMaterial="flat"/>
          </a:bodyPr>
          <a:lstStyle>
            <a:lvl1pPr algn="r" rtl="0">
              <a:spcBef>
                <a:spcPct val="0"/>
              </a:spcBef>
              <a:buNone/>
              <a:defRPr lang="en-US" sz="2700" b="1" cap="none" baseline="0" dirty="0">
                <a:ln w="635">
                  <a:noFill/>
                </a:ln>
                <a:solidFill>
                  <a:srgbClr val="EEFAFC"/>
                </a:solidFill>
                <a:effectLst/>
                <a:latin typeface="+mj-lt"/>
                <a:ea typeface="+mj-ea"/>
                <a:cs typeface="+mj-cs"/>
              </a:defRPr>
            </a:lvl1pPr>
          </a:lstStyle>
          <a:p>
            <a:r>
              <a:rPr kumimoji="0" lang="fr-FR"/>
              <a:t>Modifiez le style du titre</a:t>
            </a:r>
            <a:endParaRPr kumimoji="0" lang="en-US"/>
          </a:p>
        </p:txBody>
      </p:sp>
      <p:pic>
        <p:nvPicPr>
          <p:cNvPr id="4" name="Imag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48381" y="5733256"/>
            <a:ext cx="2044101" cy="990000"/>
          </a:xfrm>
          <a:prstGeom prst="rect">
            <a:avLst/>
          </a:prstGeom>
        </p:spPr>
      </p:pic>
    </p:spTree>
    <p:extLst>
      <p:ext uri="{BB962C8B-B14F-4D97-AF65-F5344CB8AC3E}">
        <p14:creationId xmlns:p14="http://schemas.microsoft.com/office/powerpoint/2010/main" val="1204625679"/>
      </p:ext>
    </p:extLst>
  </p:cSld>
  <p:clrMapOvr>
    <a:overrideClrMapping bg1="dk1" tx1="lt1" bg2="dk2" tx2="lt2" accent1="accent1" accent2="accent2" accent3="accent3" accent4="accent4" accent5="accent5" accent6="accent6" hlink="hlink" folHlink="folHlink"/>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exte">
    <p:spTree>
      <p:nvGrpSpPr>
        <p:cNvPr id="1" name=""/>
        <p:cNvGrpSpPr/>
        <p:nvPr/>
      </p:nvGrpSpPr>
      <p:grpSpPr>
        <a:xfrm>
          <a:off x="0" y="0"/>
          <a:ext cx="0" cy="0"/>
          <a:chOff x="0" y="0"/>
          <a:chExt cx="0" cy="0"/>
        </a:xfrm>
      </p:grpSpPr>
      <p:sp>
        <p:nvSpPr>
          <p:cNvPr id="6" name="Content Placeholder 2"/>
          <p:cNvSpPr>
            <a:spLocks noGrp="1"/>
          </p:cNvSpPr>
          <p:nvPr>
            <p:ph idx="1"/>
          </p:nvPr>
        </p:nvSpPr>
        <p:spPr>
          <a:xfrm>
            <a:off x="457200" y="1988842"/>
            <a:ext cx="8229600" cy="3893783"/>
          </a:xfrm>
        </p:spPr>
        <p:txBody>
          <a:bodyPr/>
          <a:lstStyle>
            <a:lvl1pPr marL="0" indent="0">
              <a:buNone/>
              <a:defRPr/>
            </a:lvl1pPr>
          </a:lstStyle>
          <a:p>
            <a:pPr lvl="0" eaLnBrk="1" latinLnBrk="0" hangingPunct="1"/>
            <a:r>
              <a:rPr lang="fr-FR"/>
              <a:t>Modifiez les styles du texte du masque</a:t>
            </a:r>
          </a:p>
        </p:txBody>
      </p:sp>
      <p:sp>
        <p:nvSpPr>
          <p:cNvPr id="3" name="Titre 2"/>
          <p:cNvSpPr>
            <a:spLocks noGrp="1"/>
          </p:cNvSpPr>
          <p:nvPr>
            <p:ph type="title"/>
          </p:nvPr>
        </p:nvSpPr>
        <p:spPr>
          <a:xfrm>
            <a:off x="457200" y="800808"/>
            <a:ext cx="8280000" cy="900000"/>
          </a:xfrm>
        </p:spPr>
        <p:txBody>
          <a:bodyPr/>
          <a:lstStyle/>
          <a:p>
            <a:r>
              <a:rPr lang="fr-FR"/>
              <a:t>Modifiez le style du titre</a:t>
            </a:r>
            <a:endParaRPr lang="fr-CA"/>
          </a:p>
        </p:txBody>
      </p:sp>
      <p:pic>
        <p:nvPicPr>
          <p:cNvPr id="4" name="Imag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84488" y="5882627"/>
            <a:ext cx="1980000" cy="930753"/>
          </a:xfrm>
          <a:prstGeom prst="rect">
            <a:avLst/>
          </a:prstGeom>
        </p:spPr>
      </p:pic>
      <p:sp>
        <p:nvSpPr>
          <p:cNvPr id="5" name="Espace réservé du pied de page 4"/>
          <p:cNvSpPr>
            <a:spLocks noGrp="1"/>
          </p:cNvSpPr>
          <p:nvPr>
            <p:ph type="ftr" sz="quarter" idx="11"/>
          </p:nvPr>
        </p:nvSpPr>
        <p:spPr/>
        <p:txBody>
          <a:bodyPr/>
          <a:lstStyle/>
          <a:p>
            <a:endParaRPr lang="fr-CA">
              <a:solidFill>
                <a:srgbClr val="04617B">
                  <a:shade val="90000"/>
                </a:srgbClr>
              </a:solidFill>
            </a:endParaRPr>
          </a:p>
        </p:txBody>
      </p:sp>
      <p:sp>
        <p:nvSpPr>
          <p:cNvPr id="7" name="Espace réservé du numéro de diapositive 6"/>
          <p:cNvSpPr>
            <a:spLocks noGrp="1"/>
          </p:cNvSpPr>
          <p:nvPr>
            <p:ph type="sldNum" sz="quarter" idx="12"/>
          </p:nvPr>
        </p:nvSpPr>
        <p:spPr>
          <a:xfrm>
            <a:off x="457200" y="6309324"/>
            <a:ext cx="762000" cy="365125"/>
          </a:xfrm>
        </p:spPr>
        <p:txBody>
          <a:bodyPr/>
          <a:lstStyle>
            <a:lvl1pPr algn="l">
              <a:defRPr/>
            </a:lvl1pPr>
          </a:lstStyle>
          <a:p>
            <a:fld id="{3CF1CC70-7FC9-4117-A124-4054BC0EB34A}" type="slidenum">
              <a:rPr lang="fr-CA" smtClean="0">
                <a:solidFill>
                  <a:srgbClr val="04617B">
                    <a:shade val="90000"/>
                  </a:srgbClr>
                </a:solidFill>
              </a:rPr>
              <a:pPr/>
              <a:t>‹N°›</a:t>
            </a:fld>
            <a:endParaRPr lang="fr-CA">
              <a:solidFill>
                <a:srgbClr val="04617B">
                  <a:shade val="90000"/>
                </a:srgbClr>
              </a:solidFill>
            </a:endParaRPr>
          </a:p>
        </p:txBody>
      </p:sp>
    </p:spTree>
    <p:extLst>
      <p:ext uri="{BB962C8B-B14F-4D97-AF65-F5344CB8AC3E}">
        <p14:creationId xmlns:p14="http://schemas.microsoft.com/office/powerpoint/2010/main" val="4080874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image">
    <p:spTree>
      <p:nvGrpSpPr>
        <p:cNvPr id="1" name=""/>
        <p:cNvGrpSpPr/>
        <p:nvPr/>
      </p:nvGrpSpPr>
      <p:grpSpPr>
        <a:xfrm>
          <a:off x="0" y="0"/>
          <a:ext cx="0" cy="0"/>
          <a:chOff x="0" y="0"/>
          <a:chExt cx="0" cy="0"/>
        </a:xfrm>
      </p:grpSpPr>
      <p:sp>
        <p:nvSpPr>
          <p:cNvPr id="2" name="Title 1"/>
          <p:cNvSpPr>
            <a:spLocks noGrp="1"/>
          </p:cNvSpPr>
          <p:nvPr>
            <p:ph type="title"/>
          </p:nvPr>
        </p:nvSpPr>
        <p:spPr>
          <a:xfrm>
            <a:off x="457200" y="800808"/>
            <a:ext cx="8280000" cy="900000"/>
          </a:xfrm>
        </p:spPr>
        <p:txBody>
          <a:bodyPr tIns="45720" anchor="ctr"/>
          <a:lstStyle>
            <a:lvl1pPr>
              <a:defRPr/>
            </a:lvl1pPr>
          </a:lstStyle>
          <a:p>
            <a:r>
              <a:rPr kumimoji="0" lang="fr-FR"/>
              <a:t>Modifiez le style du titre</a:t>
            </a:r>
            <a:endParaRPr kumimoji="0" lang="en-US"/>
          </a:p>
        </p:txBody>
      </p:sp>
      <p:sp>
        <p:nvSpPr>
          <p:cNvPr id="4" name="Espace réservé pour une image  3"/>
          <p:cNvSpPr>
            <a:spLocks noGrp="1"/>
          </p:cNvSpPr>
          <p:nvPr>
            <p:ph type="pic" sz="quarter" idx="10"/>
          </p:nvPr>
        </p:nvSpPr>
        <p:spPr>
          <a:xfrm>
            <a:off x="467544" y="1988841"/>
            <a:ext cx="8208912" cy="3893782"/>
          </a:xfrm>
        </p:spPr>
        <p:txBody>
          <a:bodyPr/>
          <a:lstStyle>
            <a:lvl1pPr marL="0" indent="0">
              <a:buFontTx/>
              <a:buNone/>
              <a:defRPr/>
            </a:lvl1pPr>
          </a:lstStyle>
          <a:p>
            <a:r>
              <a:rPr lang="fr-FR"/>
              <a:t>Cliquez sur l'icône pour ajouter une image</a:t>
            </a:r>
            <a:endParaRPr lang="fr-CA"/>
          </a:p>
        </p:txBody>
      </p:sp>
      <p:pic>
        <p:nvPicPr>
          <p:cNvPr id="5" name="Imag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84488" y="5882627"/>
            <a:ext cx="1980000" cy="930753"/>
          </a:xfrm>
          <a:prstGeom prst="rect">
            <a:avLst/>
          </a:prstGeom>
        </p:spPr>
      </p:pic>
      <p:sp>
        <p:nvSpPr>
          <p:cNvPr id="6" name="Espace réservé du pied de page 5"/>
          <p:cNvSpPr>
            <a:spLocks noGrp="1"/>
          </p:cNvSpPr>
          <p:nvPr>
            <p:ph type="ftr" sz="quarter" idx="12"/>
          </p:nvPr>
        </p:nvSpPr>
        <p:spPr/>
        <p:txBody>
          <a:bodyPr/>
          <a:lstStyle/>
          <a:p>
            <a:endParaRPr lang="fr-CA">
              <a:solidFill>
                <a:srgbClr val="04617B">
                  <a:shade val="90000"/>
                </a:srgbClr>
              </a:solidFill>
            </a:endParaRPr>
          </a:p>
        </p:txBody>
      </p:sp>
      <p:sp>
        <p:nvSpPr>
          <p:cNvPr id="7" name="Espace réservé du numéro de diapositive 6"/>
          <p:cNvSpPr>
            <a:spLocks noGrp="1"/>
          </p:cNvSpPr>
          <p:nvPr>
            <p:ph type="sldNum" sz="quarter" idx="13"/>
          </p:nvPr>
        </p:nvSpPr>
        <p:spPr>
          <a:xfrm>
            <a:off x="476480" y="6340479"/>
            <a:ext cx="762000" cy="365125"/>
          </a:xfrm>
        </p:spPr>
        <p:txBody>
          <a:bodyPr/>
          <a:lstStyle>
            <a:lvl1pPr algn="l">
              <a:defRPr/>
            </a:lvl1pPr>
          </a:lstStyle>
          <a:p>
            <a:fld id="{3CF1CC70-7FC9-4117-A124-4054BC0EB34A}" type="slidenum">
              <a:rPr lang="fr-CA" smtClean="0">
                <a:solidFill>
                  <a:srgbClr val="04617B">
                    <a:shade val="90000"/>
                  </a:srgbClr>
                </a:solidFill>
              </a:rPr>
              <a:pPr/>
              <a:t>‹N°›</a:t>
            </a:fld>
            <a:endParaRPr lang="fr-CA">
              <a:solidFill>
                <a:srgbClr val="04617B">
                  <a:shade val="90000"/>
                </a:srgbClr>
              </a:solidFill>
            </a:endParaRPr>
          </a:p>
        </p:txBody>
      </p:sp>
    </p:spTree>
    <p:extLst>
      <p:ext uri="{BB962C8B-B14F-4D97-AF65-F5344CB8AC3E}">
        <p14:creationId xmlns:p14="http://schemas.microsoft.com/office/powerpoint/2010/main" val="45280822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olonne">
    <p:spTree>
      <p:nvGrpSpPr>
        <p:cNvPr id="1" name=""/>
        <p:cNvGrpSpPr/>
        <p:nvPr/>
      </p:nvGrpSpPr>
      <p:grpSpPr>
        <a:xfrm>
          <a:off x="0" y="0"/>
          <a:ext cx="0" cy="0"/>
          <a:chOff x="0" y="0"/>
          <a:chExt cx="0" cy="0"/>
        </a:xfrm>
      </p:grpSpPr>
      <p:sp>
        <p:nvSpPr>
          <p:cNvPr id="2" name="Title 1"/>
          <p:cNvSpPr>
            <a:spLocks noGrp="1"/>
          </p:cNvSpPr>
          <p:nvPr>
            <p:ph type="title"/>
          </p:nvPr>
        </p:nvSpPr>
        <p:spPr>
          <a:xfrm>
            <a:off x="457200" y="800808"/>
            <a:ext cx="8280000" cy="900000"/>
          </a:xfrm>
        </p:spPr>
        <p:txBody>
          <a:bodyPr vert="horz" tIns="45720" bIns="0" anchor="ct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kumimoji="0" lang="fr-FR" sz="2813" b="1" kern="1200" smtClean="0">
                <a:ln>
                  <a:noFill/>
                </a:ln>
                <a:solidFill>
                  <a:srgbClr val="0A4478"/>
                </a:solidFill>
                <a:effectLst/>
                <a:latin typeface="+mj-lt"/>
                <a:ea typeface="+mj-ea"/>
                <a:cs typeface="+mj-cs"/>
              </a:defRPr>
            </a:lvl1pPr>
          </a:lstStyle>
          <a:p>
            <a:r>
              <a:rPr kumimoji="0" lang="fr-FR"/>
              <a:t>Modifiez le style du titre</a:t>
            </a:r>
            <a:endParaRPr kumimoji="0" lang="en-US"/>
          </a:p>
        </p:txBody>
      </p:sp>
      <p:sp>
        <p:nvSpPr>
          <p:cNvPr id="9" name="Espace réservé du texte 8"/>
          <p:cNvSpPr>
            <a:spLocks noGrp="1"/>
          </p:cNvSpPr>
          <p:nvPr>
            <p:ph type="body" sz="quarter" idx="11"/>
          </p:nvPr>
        </p:nvSpPr>
        <p:spPr>
          <a:xfrm>
            <a:off x="467544" y="1988842"/>
            <a:ext cx="3888432" cy="3893783"/>
          </a:xfrm>
        </p:spPr>
        <p:txBody>
          <a:bodyPr>
            <a:normAutofit/>
          </a:bodyPr>
          <a:lstStyle>
            <a:lvl1pPr marL="0" indent="0">
              <a:buNone/>
              <a:defRPr sz="1575"/>
            </a:lvl1pPr>
          </a:lstStyle>
          <a:p>
            <a:pPr lvl="0"/>
            <a:r>
              <a:rPr lang="fr-FR"/>
              <a:t>Modifiez les styles du texte du masque</a:t>
            </a:r>
          </a:p>
        </p:txBody>
      </p:sp>
      <p:sp>
        <p:nvSpPr>
          <p:cNvPr id="10" name="Espace réservé du texte 8"/>
          <p:cNvSpPr>
            <a:spLocks noGrp="1"/>
          </p:cNvSpPr>
          <p:nvPr>
            <p:ph type="body" sz="quarter" idx="12"/>
          </p:nvPr>
        </p:nvSpPr>
        <p:spPr>
          <a:xfrm>
            <a:off x="4788026" y="1988842"/>
            <a:ext cx="3959473" cy="3893783"/>
          </a:xfrm>
        </p:spPr>
        <p:txBody>
          <a:bodyPr>
            <a:normAutofit/>
          </a:bodyPr>
          <a:lstStyle>
            <a:lvl1pPr marL="0" indent="0">
              <a:buNone/>
              <a:defRPr sz="1575"/>
            </a:lvl1pPr>
          </a:lstStyle>
          <a:p>
            <a:pPr lvl="0"/>
            <a:r>
              <a:rPr lang="fr-FR"/>
              <a:t>Modifiez les styles du texte du masque</a:t>
            </a:r>
          </a:p>
        </p:txBody>
      </p:sp>
      <p:pic>
        <p:nvPicPr>
          <p:cNvPr id="5" name="Imag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84488" y="5882627"/>
            <a:ext cx="1980000" cy="930753"/>
          </a:xfrm>
          <a:prstGeom prst="rect">
            <a:avLst/>
          </a:prstGeom>
        </p:spPr>
      </p:pic>
      <p:sp>
        <p:nvSpPr>
          <p:cNvPr id="4" name="Espace réservé du pied de page 3"/>
          <p:cNvSpPr>
            <a:spLocks noGrp="1"/>
          </p:cNvSpPr>
          <p:nvPr>
            <p:ph type="ftr" sz="quarter" idx="14"/>
          </p:nvPr>
        </p:nvSpPr>
        <p:spPr/>
        <p:txBody>
          <a:bodyPr/>
          <a:lstStyle/>
          <a:p>
            <a:endParaRPr lang="fr-CA">
              <a:solidFill>
                <a:srgbClr val="04617B">
                  <a:shade val="90000"/>
                </a:srgbClr>
              </a:solidFill>
            </a:endParaRPr>
          </a:p>
        </p:txBody>
      </p:sp>
      <p:sp>
        <p:nvSpPr>
          <p:cNvPr id="6" name="Espace réservé du numéro de diapositive 5"/>
          <p:cNvSpPr>
            <a:spLocks noGrp="1"/>
          </p:cNvSpPr>
          <p:nvPr>
            <p:ph type="sldNum" sz="quarter" idx="15"/>
          </p:nvPr>
        </p:nvSpPr>
        <p:spPr>
          <a:xfrm>
            <a:off x="467299" y="6309324"/>
            <a:ext cx="762000" cy="365125"/>
          </a:xfrm>
        </p:spPr>
        <p:txBody>
          <a:bodyPr/>
          <a:lstStyle>
            <a:lvl1pPr algn="l">
              <a:defRPr/>
            </a:lvl1pPr>
          </a:lstStyle>
          <a:p>
            <a:fld id="{3CF1CC70-7FC9-4117-A124-4054BC0EB34A}" type="slidenum">
              <a:rPr lang="fr-CA" smtClean="0">
                <a:solidFill>
                  <a:srgbClr val="04617B">
                    <a:shade val="90000"/>
                  </a:srgbClr>
                </a:solidFill>
              </a:rPr>
              <a:pPr/>
              <a:t>‹N°›</a:t>
            </a:fld>
            <a:endParaRPr lang="fr-CA">
              <a:solidFill>
                <a:srgbClr val="04617B">
                  <a:shade val="90000"/>
                </a:srgbClr>
              </a:solidFill>
            </a:endParaRPr>
          </a:p>
        </p:txBody>
      </p:sp>
    </p:spTree>
    <p:extLst>
      <p:ext uri="{BB962C8B-B14F-4D97-AF65-F5344CB8AC3E}">
        <p14:creationId xmlns:p14="http://schemas.microsoft.com/office/powerpoint/2010/main" val="45823519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Vide">
    <p:spTree>
      <p:nvGrpSpPr>
        <p:cNvPr id="1" name=""/>
        <p:cNvGrpSpPr/>
        <p:nvPr/>
      </p:nvGrpSpPr>
      <p:grpSpPr>
        <a:xfrm>
          <a:off x="0" y="0"/>
          <a:ext cx="0" cy="0"/>
          <a:chOff x="0" y="0"/>
          <a:chExt cx="0" cy="0"/>
        </a:xfrm>
      </p:grpSpPr>
      <p:pic>
        <p:nvPicPr>
          <p:cNvPr id="6" name="Imag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84488" y="5882627"/>
            <a:ext cx="1980000" cy="930753"/>
          </a:xfrm>
          <a:prstGeom prst="rect">
            <a:avLst/>
          </a:prstGeom>
        </p:spPr>
      </p:pic>
      <p:sp>
        <p:nvSpPr>
          <p:cNvPr id="3" name="Espace réservé du pied de page 2"/>
          <p:cNvSpPr>
            <a:spLocks noGrp="1"/>
          </p:cNvSpPr>
          <p:nvPr>
            <p:ph type="ftr" sz="quarter" idx="11"/>
          </p:nvPr>
        </p:nvSpPr>
        <p:spPr/>
        <p:txBody>
          <a:bodyPr/>
          <a:lstStyle/>
          <a:p>
            <a:endParaRPr lang="fr-CA">
              <a:solidFill>
                <a:srgbClr val="04617B">
                  <a:shade val="90000"/>
                </a:srgbClr>
              </a:solidFill>
            </a:endParaRPr>
          </a:p>
        </p:txBody>
      </p:sp>
      <p:sp>
        <p:nvSpPr>
          <p:cNvPr id="4" name="Espace réservé du numéro de diapositive 3"/>
          <p:cNvSpPr>
            <a:spLocks noGrp="1"/>
          </p:cNvSpPr>
          <p:nvPr>
            <p:ph type="sldNum" sz="quarter" idx="12"/>
          </p:nvPr>
        </p:nvSpPr>
        <p:spPr>
          <a:xfrm>
            <a:off x="381000" y="6336604"/>
            <a:ext cx="762000" cy="365125"/>
          </a:xfrm>
        </p:spPr>
        <p:txBody>
          <a:bodyPr/>
          <a:lstStyle>
            <a:lvl1pPr algn="l">
              <a:defRPr/>
            </a:lvl1pPr>
          </a:lstStyle>
          <a:p>
            <a:fld id="{3CF1CC70-7FC9-4117-A124-4054BC0EB34A}" type="slidenum">
              <a:rPr lang="fr-CA" smtClean="0">
                <a:solidFill>
                  <a:srgbClr val="04617B">
                    <a:shade val="90000"/>
                  </a:srgbClr>
                </a:solidFill>
              </a:rPr>
              <a:pPr/>
              <a:t>‹N°›</a:t>
            </a:fld>
            <a:endParaRPr lang="fr-CA">
              <a:solidFill>
                <a:srgbClr val="04617B">
                  <a:shade val="90000"/>
                </a:srgbClr>
              </a:solidFill>
            </a:endParaRPr>
          </a:p>
        </p:txBody>
      </p:sp>
    </p:spTree>
    <p:extLst>
      <p:ext uri="{BB962C8B-B14F-4D97-AF65-F5344CB8AC3E}">
        <p14:creationId xmlns:p14="http://schemas.microsoft.com/office/powerpoint/2010/main" val="60784382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Ouverture ou cloture - 01">
    <p:bg bwMode="ltGray">
      <p:bgRef idx="1001">
        <a:schemeClr val="bg1"/>
      </p:bgRef>
    </p:bg>
    <p:spTree>
      <p:nvGrpSpPr>
        <p:cNvPr id="1" name=""/>
        <p:cNvGrpSpPr/>
        <p:nvPr/>
      </p:nvGrpSpPr>
      <p:grpSpPr>
        <a:xfrm>
          <a:off x="0" y="0"/>
          <a:ext cx="0" cy="0"/>
          <a:chOff x="0" y="0"/>
          <a:chExt cx="0" cy="0"/>
        </a:xfrm>
      </p:grpSpPr>
      <p:sp>
        <p:nvSpPr>
          <p:cNvPr id="9" name="Rectangle 8">
            <a:extLst>
              <a:ext uri="{FF2B5EF4-FFF2-40B4-BE49-F238E27FC236}">
                <a16:creationId xmlns="" xmlns:a16="http://schemas.microsoft.com/office/drawing/2014/main" id="{AC7A8D10-7829-46F2-B915-6822A050FFE8}"/>
              </a:ext>
            </a:extLst>
          </p:cNvPr>
          <p:cNvSpPr/>
          <p:nvPr userDrawn="1"/>
        </p:nvSpPr>
        <p:spPr>
          <a:xfrm>
            <a:off x="-1217" y="1"/>
            <a:ext cx="2571053" cy="342353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fr-CA" sz="1013">
              <a:solidFill>
                <a:prstClr val="white"/>
              </a:solidFill>
            </a:endParaRPr>
          </a:p>
        </p:txBody>
      </p:sp>
      <p:sp>
        <p:nvSpPr>
          <p:cNvPr id="15" name="Carré-couleur accent">
            <a:extLst>
              <a:ext uri="{FF2B5EF4-FFF2-40B4-BE49-F238E27FC236}">
                <a16:creationId xmlns="" xmlns:a16="http://schemas.microsoft.com/office/drawing/2014/main" id="{49F7DBB7-DBA1-674F-A3C7-6EBBD016D22B}"/>
              </a:ext>
            </a:extLst>
          </p:cNvPr>
          <p:cNvSpPr/>
          <p:nvPr userDrawn="1"/>
        </p:nvSpPr>
        <p:spPr>
          <a:xfrm>
            <a:off x="-1217" y="7204"/>
            <a:ext cx="1957118" cy="2615616"/>
          </a:xfrm>
          <a:prstGeom prst="rect">
            <a:avLst/>
          </a:prstGeom>
          <a:solidFill>
            <a:srgbClr val="0057AC"/>
          </a:solidFill>
          <a:ln w="12700" cap="flat" cmpd="sng" algn="ctr">
            <a:noFill/>
            <a:prstDash val="solid"/>
            <a:miter lim="800000"/>
          </a:ln>
          <a:effectLst/>
        </p:spPr>
        <p:txBody>
          <a:bodyPr rtlCol="0" anchor="ctr"/>
          <a:lstStyle/>
          <a:p>
            <a:pPr algn="ctr">
              <a:defRPr/>
            </a:pPr>
            <a:endParaRPr lang="fr-CA" sz="1800" kern="0">
              <a:solidFill>
                <a:prstClr val="white"/>
              </a:solidFill>
            </a:endParaRPr>
          </a:p>
        </p:txBody>
      </p:sp>
      <p:pic>
        <p:nvPicPr>
          <p:cNvPr id="16" name="Image 15">
            <a:extLst>
              <a:ext uri="{FF2B5EF4-FFF2-40B4-BE49-F238E27FC236}">
                <a16:creationId xmlns="" xmlns:a16="http://schemas.microsoft.com/office/drawing/2014/main" id="{235A3CCF-2DD0-E44D-BD32-5B4DD8DB8BB3}"/>
              </a:ext>
            </a:extLst>
          </p:cNvPr>
          <p:cNvPicPr>
            <a:picLocks noChangeAspect="1"/>
          </p:cNvPicPr>
          <p:nvPr userDrawn="1"/>
        </p:nvPicPr>
        <p:blipFill>
          <a:blip r:embed="rId2"/>
          <a:stretch>
            <a:fillRect/>
          </a:stretch>
        </p:blipFill>
        <p:spPr>
          <a:xfrm>
            <a:off x="103638" y="850185"/>
            <a:ext cx="1737516" cy="946128"/>
          </a:xfrm>
          <a:prstGeom prst="rect">
            <a:avLst/>
          </a:prstGeom>
        </p:spPr>
      </p:pic>
      <p:sp>
        <p:nvSpPr>
          <p:cNvPr id="18" name="Content Placeholder 3">
            <a:extLst>
              <a:ext uri="{FF2B5EF4-FFF2-40B4-BE49-F238E27FC236}">
                <a16:creationId xmlns="" xmlns:a16="http://schemas.microsoft.com/office/drawing/2014/main" id="{4B2E6E38-1D10-0A46-9BDF-9FB2BA720142}"/>
              </a:ext>
            </a:extLst>
          </p:cNvPr>
          <p:cNvSpPr>
            <a:spLocks noGrp="1"/>
          </p:cNvSpPr>
          <p:nvPr>
            <p:ph sz="half" idx="10" hasCustomPrompt="1"/>
          </p:nvPr>
        </p:nvSpPr>
        <p:spPr>
          <a:xfrm>
            <a:off x="334153" y="4473388"/>
            <a:ext cx="3900177" cy="2062104"/>
          </a:xfrm>
          <a:prstGeom prst="rect">
            <a:avLst/>
          </a:prstGeom>
        </p:spPr>
        <p:txBody>
          <a:bodyPr>
            <a:normAutofit/>
          </a:bodyPr>
          <a:lstStyle>
            <a:lvl1pPr marL="0" indent="0">
              <a:lnSpc>
                <a:spcPct val="90000"/>
              </a:lnSpc>
              <a:buNone/>
              <a:defRPr sz="2400" b="0">
                <a:solidFill>
                  <a:schemeClr val="bg1"/>
                </a:solidFill>
                <a:latin typeface="Arial" panose="020B0604020202020204" pitchFamily="34" charset="0"/>
                <a:cs typeface="Arial" panose="020B0604020202020204" pitchFamily="34" charset="0"/>
              </a:defRPr>
            </a:lvl1pPr>
          </a:lstStyle>
          <a:p>
            <a:r>
              <a:rPr lang="fr-CA" dirty="0"/>
              <a:t>Titre de la </a:t>
            </a:r>
            <a:br>
              <a:rPr lang="fr-CA" dirty="0"/>
            </a:br>
            <a:r>
              <a:rPr lang="fr-CA" dirty="0"/>
              <a:t>présentation </a:t>
            </a:r>
            <a:br>
              <a:rPr lang="fr-CA" dirty="0"/>
            </a:br>
            <a:r>
              <a:rPr lang="fr-CA" dirty="0"/>
              <a:t>sur 3 lignes</a:t>
            </a:r>
          </a:p>
        </p:txBody>
      </p:sp>
      <p:sp>
        <p:nvSpPr>
          <p:cNvPr id="19" name="Content Placeholder 3">
            <a:extLst>
              <a:ext uri="{FF2B5EF4-FFF2-40B4-BE49-F238E27FC236}">
                <a16:creationId xmlns="" xmlns:a16="http://schemas.microsoft.com/office/drawing/2014/main" id="{22F12807-8935-934D-BDCD-A1C10344EB52}"/>
              </a:ext>
            </a:extLst>
          </p:cNvPr>
          <p:cNvSpPr>
            <a:spLocks noGrp="1"/>
          </p:cNvSpPr>
          <p:nvPr>
            <p:ph sz="half" idx="2" hasCustomPrompt="1"/>
          </p:nvPr>
        </p:nvSpPr>
        <p:spPr>
          <a:xfrm>
            <a:off x="4909672" y="5145606"/>
            <a:ext cx="3900177" cy="1261501"/>
          </a:xfrm>
          <a:prstGeom prst="rect">
            <a:avLst/>
          </a:prstGeom>
        </p:spPr>
        <p:txBody>
          <a:bodyPr>
            <a:normAutofit/>
          </a:bodyPr>
          <a:lstStyle>
            <a:lvl1pPr marL="0" indent="0">
              <a:buNone/>
              <a:defRPr sz="1600" b="0">
                <a:solidFill>
                  <a:schemeClr val="bg1"/>
                </a:solidFill>
                <a:latin typeface="Arial" panose="020B0604020202020204" pitchFamily="34" charset="0"/>
                <a:cs typeface="Arial" panose="020B0604020202020204" pitchFamily="34" charset="0"/>
              </a:defRPr>
            </a:lvl1pPr>
          </a:lstStyle>
          <a:p>
            <a:r>
              <a:rPr lang="fr-CA" dirty="0"/>
              <a:t>Prénom et nom</a:t>
            </a:r>
            <a:br>
              <a:rPr lang="fr-CA" dirty="0"/>
            </a:br>
            <a:r>
              <a:rPr lang="fr-CA" dirty="0"/>
              <a:t>Présentation</a:t>
            </a:r>
          </a:p>
          <a:p>
            <a:r>
              <a:rPr lang="fr-CA" dirty="0"/>
              <a:t>Date</a:t>
            </a:r>
          </a:p>
          <a:p>
            <a:pPr lvl="0"/>
            <a:endParaRPr lang="en-US" dirty="0"/>
          </a:p>
        </p:txBody>
      </p:sp>
    </p:spTree>
    <p:extLst>
      <p:ext uri="{BB962C8B-B14F-4D97-AF65-F5344CB8AC3E}">
        <p14:creationId xmlns:p14="http://schemas.microsoft.com/office/powerpoint/2010/main" val="3529835986"/>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orient="horz" pos="2808">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Ouverture ou cloture - 03">
    <p:bg bwMode="ltGray">
      <p:bgRef idx="1001">
        <a:schemeClr val="bg1"/>
      </p:bgRef>
    </p:bg>
    <p:spTree>
      <p:nvGrpSpPr>
        <p:cNvPr id="1" name=""/>
        <p:cNvGrpSpPr/>
        <p:nvPr/>
      </p:nvGrpSpPr>
      <p:grpSpPr>
        <a:xfrm>
          <a:off x="0" y="0"/>
          <a:ext cx="0" cy="0"/>
          <a:chOff x="0" y="0"/>
          <a:chExt cx="0" cy="0"/>
        </a:xfrm>
      </p:grpSpPr>
      <p:sp>
        <p:nvSpPr>
          <p:cNvPr id="17" name="Rectangle 16">
            <a:extLst>
              <a:ext uri="{FF2B5EF4-FFF2-40B4-BE49-F238E27FC236}">
                <a16:creationId xmlns="" xmlns:a16="http://schemas.microsoft.com/office/drawing/2014/main" id="{C0B934A5-DAF3-9E40-9D75-22DED1EC4EE2}"/>
              </a:ext>
            </a:extLst>
          </p:cNvPr>
          <p:cNvSpPr/>
          <p:nvPr userDrawn="1"/>
        </p:nvSpPr>
        <p:spPr>
          <a:xfrm flipH="1">
            <a:off x="4507072" y="0"/>
            <a:ext cx="4636928" cy="6858000"/>
          </a:xfrm>
          <a:prstGeom prst="rect">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685800"/>
            <a:endParaRPr lang="fr-CA" sz="1013">
              <a:solidFill>
                <a:prstClr val="white"/>
              </a:solidFill>
            </a:endParaRPr>
          </a:p>
        </p:txBody>
      </p:sp>
      <p:sp>
        <p:nvSpPr>
          <p:cNvPr id="13" name="Content Placeholder 3">
            <a:extLst>
              <a:ext uri="{FF2B5EF4-FFF2-40B4-BE49-F238E27FC236}">
                <a16:creationId xmlns="" xmlns:a16="http://schemas.microsoft.com/office/drawing/2014/main" id="{8546E91F-EDF9-554A-8719-2E93D9BFC86B}"/>
              </a:ext>
            </a:extLst>
          </p:cNvPr>
          <p:cNvSpPr>
            <a:spLocks noGrp="1"/>
          </p:cNvSpPr>
          <p:nvPr>
            <p:ph sz="half" idx="10" hasCustomPrompt="1"/>
          </p:nvPr>
        </p:nvSpPr>
        <p:spPr>
          <a:xfrm>
            <a:off x="4909672" y="561369"/>
            <a:ext cx="3900177" cy="2062104"/>
          </a:xfrm>
          <a:prstGeom prst="rect">
            <a:avLst/>
          </a:prstGeom>
        </p:spPr>
        <p:txBody>
          <a:bodyPr>
            <a:normAutofit/>
          </a:bodyPr>
          <a:lstStyle>
            <a:lvl1pPr marL="0" indent="0">
              <a:lnSpc>
                <a:spcPct val="80000"/>
              </a:lnSpc>
              <a:buNone/>
              <a:defRPr sz="2800" b="0">
                <a:solidFill>
                  <a:schemeClr val="bg1"/>
                </a:solidFill>
                <a:latin typeface="Arial" panose="020B0604020202020204" pitchFamily="34" charset="0"/>
                <a:cs typeface="Arial" panose="020B0604020202020204" pitchFamily="34" charset="0"/>
              </a:defRPr>
            </a:lvl1pPr>
          </a:lstStyle>
          <a:p>
            <a:r>
              <a:rPr lang="fr-CA" dirty="0"/>
              <a:t>Titre de la </a:t>
            </a:r>
            <a:br>
              <a:rPr lang="fr-CA" dirty="0"/>
            </a:br>
            <a:r>
              <a:rPr lang="fr-CA" dirty="0"/>
              <a:t>présentation </a:t>
            </a:r>
            <a:br>
              <a:rPr lang="fr-CA" dirty="0"/>
            </a:br>
            <a:r>
              <a:rPr lang="fr-CA" dirty="0"/>
              <a:t>sur 3 lignes</a:t>
            </a:r>
            <a:endParaRPr lang="en-US" dirty="0"/>
          </a:p>
        </p:txBody>
      </p:sp>
      <p:sp>
        <p:nvSpPr>
          <p:cNvPr id="14" name="Content Placeholder 3">
            <a:extLst>
              <a:ext uri="{FF2B5EF4-FFF2-40B4-BE49-F238E27FC236}">
                <a16:creationId xmlns="" xmlns:a16="http://schemas.microsoft.com/office/drawing/2014/main" id="{90380F61-B3D3-1843-AC33-15B3B38EB21D}"/>
              </a:ext>
            </a:extLst>
          </p:cNvPr>
          <p:cNvSpPr>
            <a:spLocks noGrp="1"/>
          </p:cNvSpPr>
          <p:nvPr>
            <p:ph sz="half" idx="2" hasCustomPrompt="1"/>
          </p:nvPr>
        </p:nvSpPr>
        <p:spPr>
          <a:xfrm>
            <a:off x="4909672" y="4758198"/>
            <a:ext cx="3900177" cy="1261501"/>
          </a:xfrm>
          <a:prstGeom prst="rect">
            <a:avLst/>
          </a:prstGeom>
        </p:spPr>
        <p:txBody>
          <a:bodyPr>
            <a:normAutofit/>
          </a:bodyPr>
          <a:lstStyle>
            <a:lvl1pPr marL="0" indent="0">
              <a:buNone/>
              <a:defRPr sz="1600" b="0">
                <a:solidFill>
                  <a:schemeClr val="bg1"/>
                </a:solidFill>
                <a:latin typeface="Arial" panose="020B0604020202020204" pitchFamily="34" charset="0"/>
                <a:cs typeface="Arial" panose="020B0604020202020204" pitchFamily="34" charset="0"/>
              </a:defRPr>
            </a:lvl1pPr>
          </a:lstStyle>
          <a:p>
            <a:r>
              <a:rPr lang="fr-CA" dirty="0"/>
              <a:t>Prénom et nom</a:t>
            </a:r>
            <a:br>
              <a:rPr lang="fr-CA" dirty="0"/>
            </a:br>
            <a:r>
              <a:rPr lang="fr-CA" dirty="0"/>
              <a:t>Fonction</a:t>
            </a:r>
          </a:p>
          <a:p>
            <a:r>
              <a:rPr lang="fr-CA" dirty="0"/>
              <a:t>Date</a:t>
            </a:r>
          </a:p>
          <a:p>
            <a:pPr lvl="0"/>
            <a:endParaRPr lang="en-US" dirty="0"/>
          </a:p>
        </p:txBody>
      </p:sp>
      <p:sp>
        <p:nvSpPr>
          <p:cNvPr id="16" name="Content Placeholder 3">
            <a:extLst>
              <a:ext uri="{FF2B5EF4-FFF2-40B4-BE49-F238E27FC236}">
                <a16:creationId xmlns="" xmlns:a16="http://schemas.microsoft.com/office/drawing/2014/main" id="{F5C30D7C-DE1C-DC48-9A2E-0EB6B0CAC0EA}"/>
              </a:ext>
            </a:extLst>
          </p:cNvPr>
          <p:cNvSpPr>
            <a:spLocks noGrp="1"/>
          </p:cNvSpPr>
          <p:nvPr>
            <p:ph sz="half" idx="11" hasCustomPrompt="1"/>
          </p:nvPr>
        </p:nvSpPr>
        <p:spPr>
          <a:xfrm>
            <a:off x="4909672" y="2839100"/>
            <a:ext cx="3900177" cy="1261501"/>
          </a:xfrm>
          <a:prstGeom prst="rect">
            <a:avLst/>
          </a:prstGeom>
        </p:spPr>
        <p:txBody>
          <a:bodyPr>
            <a:normAutofit/>
          </a:bodyPr>
          <a:lstStyle>
            <a:lvl1pPr marL="0" indent="0">
              <a:buNone/>
              <a:defRPr sz="1800" b="0">
                <a:solidFill>
                  <a:schemeClr val="bg1"/>
                </a:solidFill>
                <a:latin typeface="Arial" panose="020B0604020202020204" pitchFamily="34" charset="0"/>
                <a:cs typeface="Arial" panose="020B0604020202020204" pitchFamily="34" charset="0"/>
              </a:defRPr>
            </a:lvl1pPr>
          </a:lstStyle>
          <a:p>
            <a:r>
              <a:rPr lang="fr-CA" dirty="0"/>
              <a:t>Sous-titre de la présentation</a:t>
            </a:r>
          </a:p>
          <a:p>
            <a:pPr lvl="0"/>
            <a:endParaRPr lang="en-US" dirty="0"/>
          </a:p>
        </p:txBody>
      </p:sp>
      <p:sp>
        <p:nvSpPr>
          <p:cNvPr id="19" name="Espace réservé pour une image  11">
            <a:extLst>
              <a:ext uri="{FF2B5EF4-FFF2-40B4-BE49-F238E27FC236}">
                <a16:creationId xmlns="" xmlns:a16="http://schemas.microsoft.com/office/drawing/2014/main" id="{82EEB57C-A0A4-164F-BF2D-4CB5DE61B203}"/>
              </a:ext>
            </a:extLst>
          </p:cNvPr>
          <p:cNvSpPr>
            <a:spLocks noGrp="1" noChangeAspect="1"/>
          </p:cNvSpPr>
          <p:nvPr>
            <p:ph type="pic" sz="quarter" idx="12"/>
          </p:nvPr>
        </p:nvSpPr>
        <p:spPr>
          <a:xfrm>
            <a:off x="-1" y="2"/>
            <a:ext cx="4511763" cy="6857999"/>
          </a:xfrm>
          <a:prstGeom prst="rect">
            <a:avLst/>
          </a:prstGeom>
          <a:solidFill>
            <a:schemeClr val="bg1"/>
          </a:solidFill>
        </p:spPr>
        <p:txBody>
          <a:bodyPr anchor="t">
            <a:normAutofit/>
          </a:bodyPr>
          <a:lstStyle>
            <a:lvl1pPr marL="0" indent="0" algn="l">
              <a:buFontTx/>
              <a:buNone/>
              <a:defRPr sz="1350"/>
            </a:lvl1pPr>
          </a:lstStyle>
          <a:p>
            <a:r>
              <a:rPr lang="fr-FR" dirty="0"/>
              <a:t>Cliquez sur l'icône pour ajouter une image</a:t>
            </a:r>
            <a:endParaRPr lang="fr-CA" dirty="0"/>
          </a:p>
        </p:txBody>
      </p:sp>
    </p:spTree>
    <p:extLst>
      <p:ext uri="{BB962C8B-B14F-4D97-AF65-F5344CB8AC3E}">
        <p14:creationId xmlns:p14="http://schemas.microsoft.com/office/powerpoint/2010/main" val="283678167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orient="horz" pos="2808">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Titre de présentation - avec image - 01">
    <p:bg bwMode="ltGray">
      <p:bgPr>
        <a:solidFill>
          <a:schemeClr val="accent1"/>
        </a:solidFill>
        <a:effectLst/>
      </p:bgPr>
    </p:bg>
    <p:spTree>
      <p:nvGrpSpPr>
        <p:cNvPr id="1" name=""/>
        <p:cNvGrpSpPr/>
        <p:nvPr/>
      </p:nvGrpSpPr>
      <p:grpSpPr>
        <a:xfrm>
          <a:off x="0" y="0"/>
          <a:ext cx="0" cy="0"/>
          <a:chOff x="0" y="0"/>
          <a:chExt cx="0" cy="0"/>
        </a:xfrm>
      </p:grpSpPr>
      <p:sp>
        <p:nvSpPr>
          <p:cNvPr id="19" name="Espace réservé du texte 18">
            <a:extLst>
              <a:ext uri="{FF2B5EF4-FFF2-40B4-BE49-F238E27FC236}">
                <a16:creationId xmlns="" xmlns:a16="http://schemas.microsoft.com/office/drawing/2014/main" id="{736C25CD-C8F2-4E89-BB5D-B8D8DB3D2353}"/>
              </a:ext>
            </a:extLst>
          </p:cNvPr>
          <p:cNvSpPr>
            <a:spLocks noGrp="1"/>
          </p:cNvSpPr>
          <p:nvPr>
            <p:ph type="body" sz="quarter" idx="11" hasCustomPrompt="1"/>
          </p:nvPr>
        </p:nvSpPr>
        <p:spPr>
          <a:xfrm>
            <a:off x="5143501" y="4893559"/>
            <a:ext cx="3634297" cy="1106487"/>
          </a:xfrm>
          <a:prstGeom prst="rect">
            <a:avLst/>
          </a:prstGeom>
        </p:spPr>
        <p:txBody>
          <a:bodyPr lIns="0" tIns="118872" rIns="0" bIns="0" anchor="b" anchorCtr="0">
            <a:noAutofit/>
          </a:bodyPr>
          <a:lstStyle>
            <a:lvl1pPr marL="0" indent="0">
              <a:spcBef>
                <a:spcPts val="450"/>
              </a:spcBef>
              <a:buFontTx/>
              <a:buNone/>
              <a:defRPr sz="900">
                <a:solidFill>
                  <a:schemeClr val="bg1"/>
                </a:solidFill>
                <a:latin typeface="Arial" panose="020B0604020202020204" pitchFamily="34" charset="0"/>
                <a:cs typeface="Arial" panose="020B0604020202020204" pitchFamily="34" charset="0"/>
              </a:defRPr>
            </a:lvl1pPr>
            <a:lvl2pPr marL="342900" indent="0">
              <a:buFontTx/>
              <a:buNone/>
              <a:defRPr>
                <a:solidFill>
                  <a:srgbClr val="FF0000"/>
                </a:solidFill>
                <a:latin typeface="Times New Roman" panose="02020603050405020304" pitchFamily="18" charset="0"/>
                <a:cs typeface="Times New Roman" panose="02020603050405020304" pitchFamily="18" charset="0"/>
              </a:defRPr>
            </a:lvl2pPr>
            <a:lvl3pPr marL="685800" indent="0">
              <a:buFontTx/>
              <a:buNone/>
              <a:defRPr>
                <a:solidFill>
                  <a:srgbClr val="FF0000"/>
                </a:solidFill>
                <a:latin typeface="Times New Roman" panose="02020603050405020304" pitchFamily="18" charset="0"/>
                <a:cs typeface="Times New Roman" panose="02020603050405020304" pitchFamily="18" charset="0"/>
              </a:defRPr>
            </a:lvl3pPr>
            <a:lvl4pPr marL="1028700" indent="0">
              <a:buFontTx/>
              <a:buNone/>
              <a:defRPr>
                <a:solidFill>
                  <a:srgbClr val="FF0000"/>
                </a:solidFill>
                <a:latin typeface="Times New Roman" panose="02020603050405020304" pitchFamily="18" charset="0"/>
                <a:cs typeface="Times New Roman" panose="02020603050405020304" pitchFamily="18" charset="0"/>
              </a:defRPr>
            </a:lvl4pPr>
            <a:lvl5pPr marL="1371600" indent="0">
              <a:buFontTx/>
              <a:buNone/>
              <a:defRPr>
                <a:solidFill>
                  <a:srgbClr val="FF0000"/>
                </a:solidFill>
                <a:latin typeface="Times New Roman" panose="02020603050405020304" pitchFamily="18" charset="0"/>
                <a:cs typeface="Times New Roman" panose="02020603050405020304" pitchFamily="18" charset="0"/>
              </a:defRPr>
            </a:lvl5pPr>
          </a:lstStyle>
          <a:p>
            <a:pPr lvl="0"/>
            <a:r>
              <a:rPr lang="fr-FR" dirty="0"/>
              <a:t>Cliquez pour modifier les styles du texte du masque</a:t>
            </a:r>
          </a:p>
        </p:txBody>
      </p:sp>
      <p:sp>
        <p:nvSpPr>
          <p:cNvPr id="3" name="Sous-titre 2">
            <a:extLst>
              <a:ext uri="{FF2B5EF4-FFF2-40B4-BE49-F238E27FC236}">
                <a16:creationId xmlns="" xmlns:a16="http://schemas.microsoft.com/office/drawing/2014/main" id="{1A09BF7F-9F4A-4208-B751-2066E34B525F}"/>
              </a:ext>
            </a:extLst>
          </p:cNvPr>
          <p:cNvSpPr>
            <a:spLocks noGrp="1"/>
          </p:cNvSpPr>
          <p:nvPr>
            <p:ph type="subTitle" idx="1"/>
          </p:nvPr>
        </p:nvSpPr>
        <p:spPr>
          <a:xfrm>
            <a:off x="5143501" y="2971800"/>
            <a:ext cx="3634741" cy="1768643"/>
          </a:xfrm>
          <a:prstGeom prst="rect">
            <a:avLst/>
          </a:prstGeom>
        </p:spPr>
        <p:txBody>
          <a:bodyPr lIns="0" tIns="118872" rIns="0" bIns="0">
            <a:normAutofit/>
          </a:bodyPr>
          <a:lstStyle>
            <a:lvl1pPr marL="0" indent="0" algn="l">
              <a:spcBef>
                <a:spcPts val="450"/>
              </a:spcBef>
              <a:buNone/>
              <a:defRPr sz="1600">
                <a:solidFill>
                  <a:schemeClr val="bg1"/>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dirty="0"/>
              <a:t>Modifiez le style des sous-titres du masque</a:t>
            </a:r>
            <a:endParaRPr lang="fr-CA" dirty="0"/>
          </a:p>
        </p:txBody>
      </p:sp>
      <p:sp>
        <p:nvSpPr>
          <p:cNvPr id="2" name="Titre 1">
            <a:extLst>
              <a:ext uri="{FF2B5EF4-FFF2-40B4-BE49-F238E27FC236}">
                <a16:creationId xmlns="" xmlns:a16="http://schemas.microsoft.com/office/drawing/2014/main" id="{7ED391B7-CCE6-4540-A0C5-16C581737E89}"/>
              </a:ext>
            </a:extLst>
          </p:cNvPr>
          <p:cNvSpPr>
            <a:spLocks noGrp="1"/>
          </p:cNvSpPr>
          <p:nvPr>
            <p:ph type="ctrTitle"/>
          </p:nvPr>
        </p:nvSpPr>
        <p:spPr>
          <a:xfrm>
            <a:off x="5143501" y="685801"/>
            <a:ext cx="3634741" cy="2132884"/>
          </a:xfrm>
          <a:prstGeom prst="rect">
            <a:avLst/>
          </a:prstGeom>
        </p:spPr>
        <p:txBody>
          <a:bodyPr lIns="0" tIns="0" rIns="0" bIns="0" anchor="b">
            <a:normAutofit/>
          </a:bodyPr>
          <a:lstStyle>
            <a:lvl1pPr algn="l">
              <a:defRPr sz="2800">
                <a:solidFill>
                  <a:schemeClr val="bg1"/>
                </a:solidFill>
                <a:latin typeface="Arial" panose="020B0604020202020204" pitchFamily="34" charset="0"/>
                <a:cs typeface="Arial" panose="020B0604020202020204" pitchFamily="34" charset="0"/>
              </a:defRPr>
            </a:lvl1pPr>
          </a:lstStyle>
          <a:p>
            <a:r>
              <a:rPr lang="fr-FR" dirty="0"/>
              <a:t>Modifiez le style du titre</a:t>
            </a:r>
            <a:endParaRPr lang="fr-CA" dirty="0"/>
          </a:p>
        </p:txBody>
      </p:sp>
      <p:pic>
        <p:nvPicPr>
          <p:cNvPr id="17" name="Image-umontreal" hidden="1">
            <a:extLst>
              <a:ext uri="{FF2B5EF4-FFF2-40B4-BE49-F238E27FC236}">
                <a16:creationId xmlns="" xmlns:a16="http://schemas.microsoft.com/office/drawing/2014/main" id="{76FBD988-D861-4D8E-A2FD-72BD3ED607BC}"/>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015384" y="6022590"/>
            <a:ext cx="4029827" cy="985069"/>
          </a:xfrm>
          <a:prstGeom prst="rect">
            <a:avLst/>
          </a:prstGeom>
        </p:spPr>
      </p:pic>
      <p:sp>
        <p:nvSpPr>
          <p:cNvPr id="12" name="Espace réservé pour une image  11">
            <a:extLst>
              <a:ext uri="{FF2B5EF4-FFF2-40B4-BE49-F238E27FC236}">
                <a16:creationId xmlns="" xmlns:a16="http://schemas.microsoft.com/office/drawing/2014/main" id="{19EE69F6-7C96-469F-B36B-70863BB21C79}"/>
              </a:ext>
            </a:extLst>
          </p:cNvPr>
          <p:cNvSpPr>
            <a:spLocks noGrp="1" noChangeAspect="1"/>
          </p:cNvSpPr>
          <p:nvPr>
            <p:ph type="pic" sz="quarter" idx="10"/>
          </p:nvPr>
        </p:nvSpPr>
        <p:spPr>
          <a:xfrm>
            <a:off x="0" y="2"/>
            <a:ext cx="4457700" cy="5943599"/>
          </a:xfrm>
          <a:prstGeom prst="rect">
            <a:avLst/>
          </a:prstGeom>
          <a:solidFill>
            <a:schemeClr val="bg1"/>
          </a:solidFill>
        </p:spPr>
        <p:txBody>
          <a:bodyPr anchor="t">
            <a:normAutofit/>
          </a:bodyPr>
          <a:lstStyle>
            <a:lvl1pPr marL="0" indent="0" algn="l">
              <a:buFontTx/>
              <a:buNone/>
              <a:defRPr sz="1350"/>
            </a:lvl1pPr>
          </a:lstStyle>
          <a:p>
            <a:r>
              <a:rPr lang="fr-FR" dirty="0"/>
              <a:t>Cliquez sur l'icône pour ajouter une image</a:t>
            </a:r>
            <a:endParaRPr lang="fr-CA" dirty="0"/>
          </a:p>
        </p:txBody>
      </p:sp>
      <p:sp>
        <p:nvSpPr>
          <p:cNvPr id="9" name="Carré-couleur" hidden="1">
            <a:extLst>
              <a:ext uri="{FF2B5EF4-FFF2-40B4-BE49-F238E27FC236}">
                <a16:creationId xmlns="" xmlns:a16="http://schemas.microsoft.com/office/drawing/2014/main" id="{F859E84F-1D85-4121-99DF-923E7A668073}"/>
              </a:ext>
            </a:extLst>
          </p:cNvPr>
          <p:cNvSpPr/>
          <p:nvPr/>
        </p:nvSpPr>
        <p:spPr>
          <a:xfrm>
            <a:off x="0" y="0"/>
            <a:ext cx="2571750" cy="3429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fr-CA" sz="1013">
              <a:solidFill>
                <a:prstClr val="white"/>
              </a:solidFill>
            </a:endParaRPr>
          </a:p>
        </p:txBody>
      </p:sp>
      <p:pic>
        <p:nvPicPr>
          <p:cNvPr id="8" name="Logo-UdeM-Monde" hidden="1">
            <a:extLst>
              <a:ext uri="{FF2B5EF4-FFF2-40B4-BE49-F238E27FC236}">
                <a16:creationId xmlns="" xmlns:a16="http://schemas.microsoft.com/office/drawing/2014/main" id="{262609BC-1EC4-4E92-9286-E0ECE80CC050}"/>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 y="-1"/>
            <a:ext cx="1885951" cy="2514601"/>
          </a:xfrm>
          <a:prstGeom prst="rect">
            <a:avLst/>
          </a:prstGeom>
        </p:spPr>
      </p:pic>
    </p:spTree>
    <p:extLst>
      <p:ext uri="{BB962C8B-B14F-4D97-AF65-F5344CB8AC3E}">
        <p14:creationId xmlns:p14="http://schemas.microsoft.com/office/powerpoint/2010/main" val="1778658350"/>
      </p:ext>
    </p:extLst>
  </p:cSld>
  <p:clrMapOvr>
    <a:masterClrMapping/>
  </p:clrMapOvr>
  <p:extLst>
    <p:ext uri="{DCECCB84-F9BA-43D5-87BE-67443E8EF086}">
      <p15:sldGuideLst xmlns:p15="http://schemas.microsoft.com/office/powerpoint/2012/main">
        <p15:guide id="1" pos="2898">
          <p15:clr>
            <a:srgbClr val="FBAE40"/>
          </p15:clr>
        </p15:guide>
        <p15:guide id="2" orient="horz" pos="2808">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re de présentation - avec image - 02">
    <p:bg bwMode="ltGray">
      <p:bgPr>
        <a:solidFill>
          <a:schemeClr val="accent1"/>
        </a:solidFill>
        <a:effectLst/>
      </p:bgPr>
    </p:bg>
    <p:spTree>
      <p:nvGrpSpPr>
        <p:cNvPr id="1" name=""/>
        <p:cNvGrpSpPr/>
        <p:nvPr/>
      </p:nvGrpSpPr>
      <p:grpSpPr>
        <a:xfrm>
          <a:off x="0" y="0"/>
          <a:ext cx="0" cy="0"/>
          <a:chOff x="0" y="0"/>
          <a:chExt cx="0" cy="0"/>
        </a:xfrm>
      </p:grpSpPr>
      <p:sp>
        <p:nvSpPr>
          <p:cNvPr id="12" name="Espace réservé pour une image  11">
            <a:extLst>
              <a:ext uri="{FF2B5EF4-FFF2-40B4-BE49-F238E27FC236}">
                <a16:creationId xmlns="" xmlns:a16="http://schemas.microsoft.com/office/drawing/2014/main" id="{19EE69F6-7C96-469F-B36B-70863BB21C79}"/>
              </a:ext>
            </a:extLst>
          </p:cNvPr>
          <p:cNvSpPr>
            <a:spLocks noGrp="1" noChangeAspect="1"/>
          </p:cNvSpPr>
          <p:nvPr>
            <p:ph type="pic" sz="quarter" idx="10"/>
          </p:nvPr>
        </p:nvSpPr>
        <p:spPr>
          <a:xfrm>
            <a:off x="1" y="0"/>
            <a:ext cx="5143501" cy="6858000"/>
          </a:xfrm>
          <a:prstGeom prst="rect">
            <a:avLst/>
          </a:prstGeom>
          <a:solidFill>
            <a:schemeClr val="bg1"/>
          </a:solidFill>
        </p:spPr>
        <p:txBody>
          <a:bodyPr anchor="t">
            <a:normAutofit/>
          </a:bodyPr>
          <a:lstStyle>
            <a:lvl1pPr marL="0" indent="0" algn="l">
              <a:buFontTx/>
              <a:buNone/>
              <a:defRPr sz="1350"/>
            </a:lvl1pPr>
          </a:lstStyle>
          <a:p>
            <a:r>
              <a:rPr lang="fr-FR"/>
              <a:t>Cliquez sur l'icône pour ajouter une image</a:t>
            </a:r>
            <a:endParaRPr lang="fr-CA" dirty="0"/>
          </a:p>
        </p:txBody>
      </p:sp>
      <p:sp>
        <p:nvSpPr>
          <p:cNvPr id="3" name="Sous-titre 2">
            <a:extLst>
              <a:ext uri="{FF2B5EF4-FFF2-40B4-BE49-F238E27FC236}">
                <a16:creationId xmlns="" xmlns:a16="http://schemas.microsoft.com/office/drawing/2014/main" id="{1A09BF7F-9F4A-4208-B751-2066E34B525F}"/>
              </a:ext>
            </a:extLst>
          </p:cNvPr>
          <p:cNvSpPr>
            <a:spLocks noGrp="1"/>
          </p:cNvSpPr>
          <p:nvPr>
            <p:ph type="subTitle" idx="1"/>
          </p:nvPr>
        </p:nvSpPr>
        <p:spPr>
          <a:xfrm>
            <a:off x="5659631" y="2971800"/>
            <a:ext cx="3118610" cy="1768643"/>
          </a:xfrm>
          <a:prstGeom prst="rect">
            <a:avLst/>
          </a:prstGeom>
        </p:spPr>
        <p:txBody>
          <a:bodyPr lIns="0" tIns="118872" rIns="0" bIns="0">
            <a:normAutofit/>
          </a:bodyPr>
          <a:lstStyle>
            <a:lvl1pPr marL="0" indent="0" algn="l">
              <a:spcBef>
                <a:spcPts val="450"/>
              </a:spcBef>
              <a:buNone/>
              <a:defRPr sz="1400">
                <a:solidFill>
                  <a:schemeClr val="bg1"/>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dirty="0"/>
              <a:t>Modifiez le style des sous-titres du masque</a:t>
            </a:r>
            <a:endParaRPr lang="fr-CA" dirty="0"/>
          </a:p>
        </p:txBody>
      </p:sp>
      <p:sp>
        <p:nvSpPr>
          <p:cNvPr id="2" name="Titre 1">
            <a:extLst>
              <a:ext uri="{FF2B5EF4-FFF2-40B4-BE49-F238E27FC236}">
                <a16:creationId xmlns="" xmlns:a16="http://schemas.microsoft.com/office/drawing/2014/main" id="{7ED391B7-CCE6-4540-A0C5-16C581737E89}"/>
              </a:ext>
            </a:extLst>
          </p:cNvPr>
          <p:cNvSpPr>
            <a:spLocks noGrp="1"/>
          </p:cNvSpPr>
          <p:nvPr>
            <p:ph type="ctrTitle"/>
          </p:nvPr>
        </p:nvSpPr>
        <p:spPr>
          <a:xfrm>
            <a:off x="5659631" y="685801"/>
            <a:ext cx="3118610" cy="2132884"/>
          </a:xfrm>
          <a:prstGeom prst="rect">
            <a:avLst/>
          </a:prstGeom>
        </p:spPr>
        <p:txBody>
          <a:bodyPr lIns="0" tIns="0" rIns="0" bIns="0" anchor="b">
            <a:normAutofit/>
          </a:bodyPr>
          <a:lstStyle>
            <a:lvl1pPr algn="l">
              <a:defRPr sz="2800">
                <a:solidFill>
                  <a:schemeClr val="bg1"/>
                </a:solidFill>
                <a:latin typeface="Arial" panose="020B0604020202020204" pitchFamily="34" charset="0"/>
                <a:cs typeface="Arial" panose="020B0604020202020204" pitchFamily="34" charset="0"/>
              </a:defRPr>
            </a:lvl1pPr>
          </a:lstStyle>
          <a:p>
            <a:r>
              <a:rPr lang="fr-FR" dirty="0"/>
              <a:t>Modifiez le style du titre</a:t>
            </a:r>
            <a:endParaRPr lang="fr-CA" dirty="0"/>
          </a:p>
        </p:txBody>
      </p:sp>
    </p:spTree>
    <p:extLst>
      <p:ext uri="{BB962C8B-B14F-4D97-AF65-F5344CB8AC3E}">
        <p14:creationId xmlns:p14="http://schemas.microsoft.com/office/powerpoint/2010/main" val="3966707096"/>
      </p:ext>
    </p:extLst>
  </p:cSld>
  <p:clrMapOvr>
    <a:masterClrMapping/>
  </p:clrMapOvr>
  <p:extLst>
    <p:ext uri="{DCECCB84-F9BA-43D5-87BE-67443E8EF086}">
      <p15:sldGuideLst xmlns:p15="http://schemas.microsoft.com/office/powerpoint/2012/main">
        <p15:guide id="1" pos="2898">
          <p15:clr>
            <a:srgbClr val="FBAE40"/>
          </p15:clr>
        </p15:guide>
        <p15:guide id="2" orient="horz" pos="2808">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re de présentation - sans image">
    <p:bg bwMode="ltGray">
      <p:bgPr>
        <a:solidFill>
          <a:schemeClr val="accent1"/>
        </a:solidFill>
        <a:effectLst/>
      </p:bgPr>
    </p:bg>
    <p:spTree>
      <p:nvGrpSpPr>
        <p:cNvPr id="1" name=""/>
        <p:cNvGrpSpPr/>
        <p:nvPr/>
      </p:nvGrpSpPr>
      <p:grpSpPr>
        <a:xfrm>
          <a:off x="0" y="0"/>
          <a:ext cx="0" cy="0"/>
          <a:chOff x="0" y="0"/>
          <a:chExt cx="0" cy="0"/>
        </a:xfrm>
      </p:grpSpPr>
      <p:pic>
        <p:nvPicPr>
          <p:cNvPr id="11" name="Image-LogoUdeM-type" hidden="1">
            <a:extLst>
              <a:ext uri="{FF2B5EF4-FFF2-40B4-BE49-F238E27FC236}">
                <a16:creationId xmlns="" xmlns:a16="http://schemas.microsoft.com/office/drawing/2014/main" id="{5C0550EF-06EE-41E4-98BB-222B8A9F88D3}"/>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4340791" y="1816509"/>
            <a:ext cx="4030394" cy="5373859"/>
          </a:xfrm>
          <a:prstGeom prst="rect">
            <a:avLst/>
          </a:prstGeom>
        </p:spPr>
      </p:pic>
      <p:pic>
        <p:nvPicPr>
          <p:cNvPr id="17" name="Image-umontreal" hidden="1">
            <a:extLst>
              <a:ext uri="{FF2B5EF4-FFF2-40B4-BE49-F238E27FC236}">
                <a16:creationId xmlns="" xmlns:a16="http://schemas.microsoft.com/office/drawing/2014/main" id="{76FBD988-D861-4D8E-A2FD-72BD3ED607BC}"/>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015384" y="6022590"/>
            <a:ext cx="4029827" cy="985069"/>
          </a:xfrm>
          <a:prstGeom prst="rect">
            <a:avLst/>
          </a:prstGeom>
        </p:spPr>
      </p:pic>
      <p:sp>
        <p:nvSpPr>
          <p:cNvPr id="10" name="Espace réservé du texte : date">
            <a:extLst>
              <a:ext uri="{FF2B5EF4-FFF2-40B4-BE49-F238E27FC236}">
                <a16:creationId xmlns="" xmlns:a16="http://schemas.microsoft.com/office/drawing/2014/main" id="{E0B19E6A-58D1-42A7-8AA0-67C31FBA8141}"/>
              </a:ext>
            </a:extLst>
          </p:cNvPr>
          <p:cNvSpPr>
            <a:spLocks noGrp="1"/>
          </p:cNvSpPr>
          <p:nvPr>
            <p:ph type="body" sz="quarter" idx="12" hasCustomPrompt="1"/>
          </p:nvPr>
        </p:nvSpPr>
        <p:spPr>
          <a:xfrm>
            <a:off x="3720512" y="5671934"/>
            <a:ext cx="4828539" cy="689111"/>
          </a:xfrm>
          <a:prstGeom prst="rect">
            <a:avLst/>
          </a:prstGeom>
        </p:spPr>
        <p:txBody>
          <a:bodyPr lIns="0" tIns="0" rIns="0" bIns="0" anchor="b">
            <a:normAutofit/>
          </a:bodyPr>
          <a:lstStyle>
            <a:lvl1pPr marL="0" indent="0" algn="r">
              <a:spcBef>
                <a:spcPts val="0"/>
              </a:spcBef>
              <a:spcAft>
                <a:spcPts val="450"/>
              </a:spcAft>
              <a:buFontTx/>
              <a:buNone/>
              <a:defRPr sz="1050" b="0">
                <a:solidFill>
                  <a:schemeClr val="bg1"/>
                </a:solidFill>
                <a:latin typeface="Arial" panose="020B0604020202020204" pitchFamily="34" charset="0"/>
                <a:cs typeface="Arial" panose="020B0604020202020204" pitchFamily="34" charset="0"/>
              </a:defRPr>
            </a:lvl1pPr>
            <a:lvl2pPr marL="342900" indent="0">
              <a:buFontTx/>
              <a:buNone/>
              <a:defRPr>
                <a:solidFill>
                  <a:srgbClr val="FF0000"/>
                </a:solidFill>
                <a:latin typeface="Times New Roman" panose="02020603050405020304" pitchFamily="18" charset="0"/>
                <a:cs typeface="Times New Roman" panose="02020603050405020304" pitchFamily="18" charset="0"/>
              </a:defRPr>
            </a:lvl2pPr>
            <a:lvl3pPr marL="685800" indent="0">
              <a:buFontTx/>
              <a:buNone/>
              <a:defRPr>
                <a:solidFill>
                  <a:srgbClr val="FF0000"/>
                </a:solidFill>
                <a:latin typeface="Times New Roman" panose="02020603050405020304" pitchFamily="18" charset="0"/>
                <a:cs typeface="Times New Roman" panose="02020603050405020304" pitchFamily="18" charset="0"/>
              </a:defRPr>
            </a:lvl3pPr>
            <a:lvl4pPr marL="1028700" indent="0">
              <a:buFontTx/>
              <a:buNone/>
              <a:defRPr>
                <a:solidFill>
                  <a:srgbClr val="FF0000"/>
                </a:solidFill>
                <a:latin typeface="Times New Roman" panose="02020603050405020304" pitchFamily="18" charset="0"/>
                <a:cs typeface="Times New Roman" panose="02020603050405020304" pitchFamily="18" charset="0"/>
              </a:defRPr>
            </a:lvl4pPr>
            <a:lvl5pPr marL="1371600" indent="0">
              <a:buFontTx/>
              <a:buNone/>
              <a:defRPr>
                <a:solidFill>
                  <a:srgbClr val="FF0000"/>
                </a:solidFill>
                <a:latin typeface="Times New Roman" panose="02020603050405020304" pitchFamily="18" charset="0"/>
                <a:cs typeface="Times New Roman" panose="02020603050405020304" pitchFamily="18" charset="0"/>
              </a:defRPr>
            </a:lvl5pPr>
          </a:lstStyle>
          <a:p>
            <a:pPr lvl="0"/>
            <a:r>
              <a:rPr lang="fr-FR" dirty="0"/>
              <a:t>Cliquez pour modifier les styles du texte du masque</a:t>
            </a:r>
          </a:p>
        </p:txBody>
      </p:sp>
      <p:sp>
        <p:nvSpPr>
          <p:cNvPr id="3" name="Sous-titre 2">
            <a:extLst>
              <a:ext uri="{FF2B5EF4-FFF2-40B4-BE49-F238E27FC236}">
                <a16:creationId xmlns="" xmlns:a16="http://schemas.microsoft.com/office/drawing/2014/main" id="{1A09BF7F-9F4A-4208-B751-2066E34B525F}"/>
              </a:ext>
            </a:extLst>
          </p:cNvPr>
          <p:cNvSpPr>
            <a:spLocks noGrp="1"/>
          </p:cNvSpPr>
          <p:nvPr>
            <p:ph type="subTitle" idx="1"/>
          </p:nvPr>
        </p:nvSpPr>
        <p:spPr>
          <a:xfrm>
            <a:off x="3720512" y="3358165"/>
            <a:ext cx="4828538" cy="1768643"/>
          </a:xfrm>
          <a:prstGeom prst="rect">
            <a:avLst/>
          </a:prstGeom>
        </p:spPr>
        <p:txBody>
          <a:bodyPr lIns="0" tIns="0" rIns="0" bIns="0">
            <a:normAutofit/>
          </a:bodyPr>
          <a:lstStyle>
            <a:lvl1pPr marL="0" indent="0" algn="r">
              <a:buNone/>
              <a:defRPr sz="1650">
                <a:solidFill>
                  <a:schemeClr val="bg1"/>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a:t>Modifiez le style des sous-titres du masque</a:t>
            </a:r>
            <a:endParaRPr lang="fr-CA" dirty="0"/>
          </a:p>
        </p:txBody>
      </p:sp>
      <p:sp>
        <p:nvSpPr>
          <p:cNvPr id="2" name="Titre 1">
            <a:extLst>
              <a:ext uri="{FF2B5EF4-FFF2-40B4-BE49-F238E27FC236}">
                <a16:creationId xmlns="" xmlns:a16="http://schemas.microsoft.com/office/drawing/2014/main" id="{7ED391B7-CCE6-4540-A0C5-16C581737E89}"/>
              </a:ext>
            </a:extLst>
          </p:cNvPr>
          <p:cNvSpPr>
            <a:spLocks noGrp="1"/>
          </p:cNvSpPr>
          <p:nvPr>
            <p:ph type="ctrTitle"/>
          </p:nvPr>
        </p:nvSpPr>
        <p:spPr>
          <a:xfrm>
            <a:off x="3720512" y="901523"/>
            <a:ext cx="4828538" cy="2434107"/>
          </a:xfrm>
          <a:prstGeom prst="rect">
            <a:avLst/>
          </a:prstGeom>
        </p:spPr>
        <p:txBody>
          <a:bodyPr lIns="0" tIns="0" rIns="0" bIns="0" anchor="b">
            <a:normAutofit/>
          </a:bodyPr>
          <a:lstStyle>
            <a:lvl1pPr algn="r">
              <a:defRPr sz="4050">
                <a:solidFill>
                  <a:schemeClr val="bg1"/>
                </a:solidFill>
                <a:latin typeface="Arial" panose="020B0604020202020204" pitchFamily="34" charset="0"/>
                <a:cs typeface="Arial" panose="020B0604020202020204" pitchFamily="34" charset="0"/>
              </a:defRPr>
            </a:lvl1pPr>
          </a:lstStyle>
          <a:p>
            <a:r>
              <a:rPr lang="fr-FR"/>
              <a:t>Modifiez le style du titre</a:t>
            </a:r>
            <a:endParaRPr lang="fr-CA" dirty="0"/>
          </a:p>
        </p:txBody>
      </p:sp>
      <p:sp>
        <p:nvSpPr>
          <p:cNvPr id="13" name="forme - carre couleur - arrie-plan">
            <a:extLst>
              <a:ext uri="{FF2B5EF4-FFF2-40B4-BE49-F238E27FC236}">
                <a16:creationId xmlns="" xmlns:a16="http://schemas.microsoft.com/office/drawing/2014/main" id="{6C4C09A0-3500-45D8-81BB-07F054643904}"/>
              </a:ext>
            </a:extLst>
          </p:cNvPr>
          <p:cNvSpPr>
            <a:spLocks noChangeAspect="1"/>
          </p:cNvSpPr>
          <p:nvPr userDrawn="1"/>
        </p:nvSpPr>
        <p:spPr>
          <a:xfrm>
            <a:off x="1" y="1"/>
            <a:ext cx="3567977" cy="475730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lstStyle/>
          <a:p>
            <a:pPr algn="ctr" defTabSz="685800"/>
            <a:endParaRPr lang="fr-CA" sz="1013">
              <a:solidFill>
                <a:prstClr val="white"/>
              </a:solidFill>
            </a:endParaRPr>
          </a:p>
        </p:txBody>
      </p:sp>
      <p:sp>
        <p:nvSpPr>
          <p:cNvPr id="14" name="Carré-couleur accent">
            <a:extLst>
              <a:ext uri="{FF2B5EF4-FFF2-40B4-BE49-F238E27FC236}">
                <a16:creationId xmlns="" xmlns:a16="http://schemas.microsoft.com/office/drawing/2014/main" id="{6192D5FE-8696-A449-A3DC-BBD1547FBFB5}"/>
              </a:ext>
            </a:extLst>
          </p:cNvPr>
          <p:cNvSpPr/>
          <p:nvPr userDrawn="1"/>
        </p:nvSpPr>
        <p:spPr>
          <a:xfrm>
            <a:off x="-71" y="6"/>
            <a:ext cx="2405668" cy="3207557"/>
          </a:xfrm>
          <a:prstGeom prst="rect">
            <a:avLst/>
          </a:prstGeom>
          <a:solidFill>
            <a:srgbClr val="0B113A"/>
          </a:solidFill>
          <a:ln w="12700" cap="flat" cmpd="sng" algn="ctr">
            <a:noFill/>
            <a:prstDash val="solid"/>
            <a:miter lim="800000"/>
          </a:ln>
          <a:effectLst/>
        </p:spPr>
        <p:txBody>
          <a:bodyPr rtlCol="0" anchor="ctr"/>
          <a:lstStyle/>
          <a:p>
            <a:pPr algn="ctr">
              <a:defRPr/>
            </a:pPr>
            <a:endParaRPr lang="fr-CA" sz="1800" kern="0">
              <a:solidFill>
                <a:prstClr val="white"/>
              </a:solidFill>
            </a:endParaRPr>
          </a:p>
        </p:txBody>
      </p:sp>
      <p:grpSp>
        <p:nvGrpSpPr>
          <p:cNvPr id="4" name="Groupe 3">
            <a:extLst>
              <a:ext uri="{FF2B5EF4-FFF2-40B4-BE49-F238E27FC236}">
                <a16:creationId xmlns="" xmlns:a16="http://schemas.microsoft.com/office/drawing/2014/main" id="{97C0D32D-A960-9642-B2AF-B05E0DF9D808}"/>
              </a:ext>
            </a:extLst>
          </p:cNvPr>
          <p:cNvGrpSpPr/>
          <p:nvPr userDrawn="1"/>
        </p:nvGrpSpPr>
        <p:grpSpPr>
          <a:xfrm>
            <a:off x="-1217" y="7"/>
            <a:ext cx="1197339" cy="1600200"/>
            <a:chOff x="-1217" y="5"/>
            <a:chExt cx="1197339" cy="1200150"/>
          </a:xfrm>
        </p:grpSpPr>
        <p:sp>
          <p:nvSpPr>
            <p:cNvPr id="15" name="Carré-couleur accent">
              <a:extLst>
                <a:ext uri="{FF2B5EF4-FFF2-40B4-BE49-F238E27FC236}">
                  <a16:creationId xmlns="" xmlns:a16="http://schemas.microsoft.com/office/drawing/2014/main" id="{F6108F87-9649-CC4F-8D2F-339280BC39B2}"/>
                </a:ext>
              </a:extLst>
            </p:cNvPr>
            <p:cNvSpPr/>
            <p:nvPr userDrawn="1"/>
          </p:nvSpPr>
          <p:spPr>
            <a:xfrm>
              <a:off x="-1217" y="5"/>
              <a:ext cx="1197339" cy="1200150"/>
            </a:xfrm>
            <a:prstGeom prst="rect">
              <a:avLst/>
            </a:prstGeom>
            <a:solidFill>
              <a:srgbClr val="0057AC"/>
            </a:solidFill>
            <a:ln w="12700" cap="flat" cmpd="sng" algn="ctr">
              <a:noFill/>
              <a:prstDash val="solid"/>
              <a:miter lim="800000"/>
            </a:ln>
            <a:effectLst/>
          </p:spPr>
          <p:txBody>
            <a:bodyPr rtlCol="0" anchor="ctr"/>
            <a:lstStyle/>
            <a:p>
              <a:pPr algn="ctr">
                <a:defRPr/>
              </a:pPr>
              <a:endParaRPr lang="fr-CA" sz="1800" kern="0">
                <a:solidFill>
                  <a:prstClr val="white"/>
                </a:solidFill>
              </a:endParaRPr>
            </a:p>
          </p:txBody>
        </p:sp>
        <p:pic>
          <p:nvPicPr>
            <p:cNvPr id="16" name="Image 15">
              <a:extLst>
                <a:ext uri="{FF2B5EF4-FFF2-40B4-BE49-F238E27FC236}">
                  <a16:creationId xmlns="" xmlns:a16="http://schemas.microsoft.com/office/drawing/2014/main" id="{F7E33DC3-ACA3-DB4D-A870-6AE67648B199}"/>
                </a:ext>
              </a:extLst>
            </p:cNvPr>
            <p:cNvPicPr>
              <a:picLocks noChangeAspect="1"/>
            </p:cNvPicPr>
            <p:nvPr userDrawn="1"/>
          </p:nvPicPr>
          <p:blipFill>
            <a:blip r:embed="rId4" cstate="hqprint">
              <a:extLst>
                <a:ext uri="{28A0092B-C50C-407E-A947-70E740481C1C}">
                  <a14:useLocalDpi xmlns:a14="http://schemas.microsoft.com/office/drawing/2010/main"/>
                </a:ext>
              </a:extLst>
            </a:blip>
            <a:stretch>
              <a:fillRect/>
            </a:stretch>
          </p:blipFill>
          <p:spPr>
            <a:xfrm>
              <a:off x="124050" y="391200"/>
              <a:ext cx="1011240" cy="412987"/>
            </a:xfrm>
            <a:prstGeom prst="rect">
              <a:avLst/>
            </a:prstGeom>
          </p:spPr>
        </p:pic>
      </p:grpSp>
    </p:spTree>
    <p:extLst>
      <p:ext uri="{BB962C8B-B14F-4D97-AF65-F5344CB8AC3E}">
        <p14:creationId xmlns:p14="http://schemas.microsoft.com/office/powerpoint/2010/main" val="79902944"/>
      </p:ext>
    </p:extLst>
  </p:cSld>
  <p:clrMapOvr>
    <a:masterClrMapping/>
  </p:clrMapOvr>
  <p:extLst>
    <p:ext uri="{DCECCB84-F9BA-43D5-87BE-67443E8EF086}">
      <p15:sldGuideLst xmlns:p15="http://schemas.microsoft.com/office/powerpoint/2012/main">
        <p15:guide id="1" orient="horz" pos="1620">
          <p15:clr>
            <a:srgbClr val="FBAE40"/>
          </p15:clr>
        </p15:guide>
        <p15:guide id="2" pos="2898">
          <p15:clr>
            <a:srgbClr val="FBAE40"/>
          </p15:clr>
        </p15:guide>
        <p15:guide id="3" orient="horz" pos="2808">
          <p15:clr>
            <a:srgbClr val="FBAE40"/>
          </p15:clr>
        </p15:guide>
        <p15:guide id="4" pos="180">
          <p15:clr>
            <a:srgbClr val="FBAE40"/>
          </p15:clr>
        </p15:guide>
        <p15:guide id="5" orient="horz" pos="1188">
          <p15:clr>
            <a:srgbClr val="FBAE40"/>
          </p15:clr>
        </p15:guide>
        <p15:guide id="6" orient="horz" pos="1404">
          <p15:clr>
            <a:srgbClr val="FBAE40"/>
          </p15:clr>
        </p15:guide>
        <p15:guide id="7" orient="horz" pos="2556">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e">
    <p:spTree>
      <p:nvGrpSpPr>
        <p:cNvPr id="1" name=""/>
        <p:cNvGrpSpPr/>
        <p:nvPr/>
      </p:nvGrpSpPr>
      <p:grpSpPr>
        <a:xfrm>
          <a:off x="0" y="0"/>
          <a:ext cx="0" cy="0"/>
          <a:chOff x="0" y="0"/>
          <a:chExt cx="0" cy="0"/>
        </a:xfrm>
      </p:grpSpPr>
      <p:sp>
        <p:nvSpPr>
          <p:cNvPr id="6" name="Content Placeholder 2"/>
          <p:cNvSpPr>
            <a:spLocks noGrp="1"/>
          </p:cNvSpPr>
          <p:nvPr>
            <p:ph idx="1"/>
          </p:nvPr>
        </p:nvSpPr>
        <p:spPr>
          <a:xfrm>
            <a:off x="457200" y="1988840"/>
            <a:ext cx="8229600" cy="3893783"/>
          </a:xfrm>
        </p:spPr>
        <p:txBody>
          <a:bodyPr/>
          <a:lstStyle>
            <a:lvl1pPr marL="0" indent="0">
              <a:buNone/>
              <a:defRPr/>
            </a:lvl1pPr>
          </a:lstStyle>
          <a:p>
            <a:pPr lvl="0" eaLnBrk="1" latinLnBrk="0" hangingPunct="1"/>
            <a:r>
              <a:rPr lang="fr-FR"/>
              <a:t>Modifiez les styles du texte du masque</a:t>
            </a:r>
          </a:p>
        </p:txBody>
      </p:sp>
      <p:sp>
        <p:nvSpPr>
          <p:cNvPr id="3" name="Titre 2"/>
          <p:cNvSpPr>
            <a:spLocks noGrp="1"/>
          </p:cNvSpPr>
          <p:nvPr>
            <p:ph type="title"/>
          </p:nvPr>
        </p:nvSpPr>
        <p:spPr>
          <a:xfrm>
            <a:off x="457200" y="800808"/>
            <a:ext cx="8280000" cy="900000"/>
          </a:xfrm>
        </p:spPr>
        <p:txBody>
          <a:bodyPr/>
          <a:lstStyle/>
          <a:p>
            <a:r>
              <a:rPr lang="fr-FR"/>
              <a:t>Modifiez le style du titre</a:t>
            </a:r>
            <a:endParaRPr lang="fr-CA"/>
          </a:p>
        </p:txBody>
      </p:sp>
      <p:sp>
        <p:nvSpPr>
          <p:cNvPr id="5" name="Espace réservé du pied de page 4"/>
          <p:cNvSpPr>
            <a:spLocks noGrp="1"/>
          </p:cNvSpPr>
          <p:nvPr>
            <p:ph type="ftr" sz="quarter" idx="11"/>
          </p:nvPr>
        </p:nvSpPr>
        <p:spPr/>
        <p:txBody>
          <a:bodyPr/>
          <a:lstStyle/>
          <a:p>
            <a:endParaRPr lang="fr-CA"/>
          </a:p>
        </p:txBody>
      </p:sp>
      <p:sp>
        <p:nvSpPr>
          <p:cNvPr id="7" name="Espace réservé du numéro de diapositive 6"/>
          <p:cNvSpPr>
            <a:spLocks noGrp="1"/>
          </p:cNvSpPr>
          <p:nvPr>
            <p:ph type="sldNum" sz="quarter" idx="12"/>
          </p:nvPr>
        </p:nvSpPr>
        <p:spPr>
          <a:xfrm>
            <a:off x="457200" y="6309320"/>
            <a:ext cx="762000" cy="365125"/>
          </a:xfrm>
        </p:spPr>
        <p:txBody>
          <a:bodyPr/>
          <a:lstStyle>
            <a:lvl1pPr algn="l">
              <a:defRPr/>
            </a:lvl1pPr>
          </a:lstStyle>
          <a:p>
            <a:fld id="{3CF1CC70-7FC9-4117-A124-4054BC0EB34A}" type="slidenum">
              <a:rPr lang="fr-CA" smtClean="0"/>
              <a:pPr/>
              <a:t>‹N°›</a:t>
            </a:fld>
            <a:endParaRPr lang="fr-CA"/>
          </a:p>
        </p:txBody>
      </p:sp>
      <p:pic>
        <p:nvPicPr>
          <p:cNvPr id="8" name="Imag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54899" y="6400903"/>
            <a:ext cx="1109185" cy="240324"/>
          </a:xfrm>
          <a:prstGeom prst="rect">
            <a:avLst/>
          </a:prstGeom>
        </p:spPr>
      </p:pic>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re / Contenu - 1 colonnes">
    <p:spTree>
      <p:nvGrpSpPr>
        <p:cNvPr id="1" name=""/>
        <p:cNvGrpSpPr/>
        <p:nvPr/>
      </p:nvGrpSpPr>
      <p:grpSpPr>
        <a:xfrm>
          <a:off x="0" y="0"/>
          <a:ext cx="0" cy="0"/>
          <a:chOff x="0" y="0"/>
          <a:chExt cx="0" cy="0"/>
        </a:xfrm>
      </p:grpSpPr>
      <p:sp>
        <p:nvSpPr>
          <p:cNvPr id="8" name="Rectangle 7">
            <a:extLst>
              <a:ext uri="{FF2B5EF4-FFF2-40B4-BE49-F238E27FC236}">
                <a16:creationId xmlns="" xmlns:a16="http://schemas.microsoft.com/office/drawing/2014/main" id="{08D7E75C-D130-FE43-A6BE-E6AE479A5644}"/>
              </a:ext>
            </a:extLst>
          </p:cNvPr>
          <p:cNvSpPr/>
          <p:nvPr userDrawn="1"/>
        </p:nvSpPr>
        <p:spPr>
          <a:xfrm>
            <a:off x="0" y="0"/>
            <a:ext cx="9144000" cy="1604797"/>
          </a:xfrm>
          <a:prstGeom prst="rect">
            <a:avLst/>
          </a:prstGeom>
          <a:solidFill>
            <a:srgbClr val="F2F2F2">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fr-FR" sz="1350" dirty="0">
              <a:solidFill>
                <a:prstClr val="white"/>
              </a:solidFill>
            </a:endParaRPr>
          </a:p>
        </p:txBody>
      </p:sp>
      <p:sp>
        <p:nvSpPr>
          <p:cNvPr id="12" name="Titre 11">
            <a:extLst>
              <a:ext uri="{FF2B5EF4-FFF2-40B4-BE49-F238E27FC236}">
                <a16:creationId xmlns="" xmlns:a16="http://schemas.microsoft.com/office/drawing/2014/main" id="{083E2638-0907-4296-A837-AA3E16D5BFB6}"/>
              </a:ext>
            </a:extLst>
          </p:cNvPr>
          <p:cNvSpPr>
            <a:spLocks noGrp="1"/>
          </p:cNvSpPr>
          <p:nvPr>
            <p:ph type="title" hasCustomPrompt="1"/>
          </p:nvPr>
        </p:nvSpPr>
        <p:spPr>
          <a:xfrm>
            <a:off x="685800" y="441108"/>
            <a:ext cx="7886700" cy="1067944"/>
          </a:xfrm>
          <a:prstGeom prst="rect">
            <a:avLst/>
          </a:prstGeom>
        </p:spPr>
        <p:txBody>
          <a:bodyPr/>
          <a:lstStyle>
            <a:lvl1pPr>
              <a:defRPr/>
            </a:lvl1pPr>
          </a:lstStyle>
          <a:p>
            <a:r>
              <a:rPr lang="fr-FR" dirty="0"/>
              <a:t>Insérer le titre ici</a:t>
            </a:r>
            <a:endParaRPr lang="fr-CA" dirty="0"/>
          </a:p>
        </p:txBody>
      </p:sp>
      <p:sp>
        <p:nvSpPr>
          <p:cNvPr id="9" name="Carré-couleur accent">
            <a:extLst>
              <a:ext uri="{FF2B5EF4-FFF2-40B4-BE49-F238E27FC236}">
                <a16:creationId xmlns="" xmlns:a16="http://schemas.microsoft.com/office/drawing/2014/main" id="{4A71971A-23FE-4748-A262-58A4325C6511}"/>
              </a:ext>
            </a:extLst>
          </p:cNvPr>
          <p:cNvSpPr/>
          <p:nvPr userDrawn="1"/>
        </p:nvSpPr>
        <p:spPr>
          <a:xfrm>
            <a:off x="3" y="1"/>
            <a:ext cx="632178" cy="842904"/>
          </a:xfrm>
          <a:prstGeom prst="rect">
            <a:avLst/>
          </a:prstGeom>
          <a:solidFill>
            <a:srgbClr val="0B113A"/>
          </a:solidFill>
          <a:ln w="12700" cap="flat" cmpd="sng" algn="ctr">
            <a:noFill/>
            <a:prstDash val="solid"/>
            <a:miter lim="800000"/>
          </a:ln>
          <a:effectLst/>
        </p:spPr>
        <p:txBody>
          <a:bodyPr rtlCol="0" anchor="ctr"/>
          <a:lstStyle/>
          <a:p>
            <a:pPr algn="ctr">
              <a:defRPr/>
            </a:pPr>
            <a:endParaRPr lang="fr-CA" sz="1800" kern="0">
              <a:solidFill>
                <a:prstClr val="white"/>
              </a:solidFill>
            </a:endParaRPr>
          </a:p>
        </p:txBody>
      </p:sp>
      <p:sp>
        <p:nvSpPr>
          <p:cNvPr id="11" name="Rectangle 10">
            <a:extLst>
              <a:ext uri="{FF2B5EF4-FFF2-40B4-BE49-F238E27FC236}">
                <a16:creationId xmlns="" xmlns:a16="http://schemas.microsoft.com/office/drawing/2014/main" id="{AD5AD24B-91AE-6C42-B8B9-7D75495F03A8}"/>
              </a:ext>
            </a:extLst>
          </p:cNvPr>
          <p:cNvSpPr/>
          <p:nvPr userDrawn="1"/>
        </p:nvSpPr>
        <p:spPr>
          <a:xfrm>
            <a:off x="2383" y="-1040"/>
            <a:ext cx="468709" cy="618888"/>
          </a:xfrm>
          <a:prstGeom prst="rect">
            <a:avLst/>
          </a:prstGeom>
          <a:solidFill>
            <a:srgbClr val="006B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fr-FR" sz="1350" dirty="0">
              <a:solidFill>
                <a:prstClr val="white"/>
              </a:solidFill>
            </a:endParaRPr>
          </a:p>
        </p:txBody>
      </p:sp>
      <p:sp>
        <p:nvSpPr>
          <p:cNvPr id="13" name="Espace réservé du texte 2">
            <a:extLst>
              <a:ext uri="{FF2B5EF4-FFF2-40B4-BE49-F238E27FC236}">
                <a16:creationId xmlns="" xmlns:a16="http://schemas.microsoft.com/office/drawing/2014/main" id="{E1DB5020-C456-FF47-9CA1-60743929DA4E}"/>
              </a:ext>
            </a:extLst>
          </p:cNvPr>
          <p:cNvSpPr>
            <a:spLocks noGrp="1"/>
          </p:cNvSpPr>
          <p:nvPr>
            <p:ph idx="1" hasCustomPrompt="1"/>
          </p:nvPr>
        </p:nvSpPr>
        <p:spPr>
          <a:xfrm>
            <a:off x="685800" y="1802643"/>
            <a:ext cx="7829550" cy="3712464"/>
          </a:xfrm>
          <a:prstGeom prst="rect">
            <a:avLst/>
          </a:prstGeom>
        </p:spPr>
        <p:txBody>
          <a:bodyPr vert="horz" lIns="0" tIns="0" rIns="0" bIns="0" rtlCol="0">
            <a:normAutofit/>
          </a:bodyPr>
          <a:lstStyle>
            <a:lvl1pPr>
              <a:spcAft>
                <a:spcPts val="900"/>
              </a:spcAft>
              <a:defRPr sz="2000"/>
            </a:lvl1pPr>
            <a:lvl2pPr marL="342900" marR="0" indent="-342900" algn="l" defTabSz="685800" rtl="0" eaLnBrk="1" fontAlgn="auto" latinLnBrk="0" hangingPunct="1">
              <a:lnSpc>
                <a:spcPct val="100000"/>
              </a:lnSpc>
              <a:spcBef>
                <a:spcPts val="0"/>
              </a:spcBef>
              <a:spcAft>
                <a:spcPts val="600"/>
              </a:spcAft>
              <a:buClr>
                <a:schemeClr val="accent1"/>
              </a:buClr>
              <a:buSzTx/>
              <a:buFont typeface="+mj-lt"/>
              <a:buAutoNum type="arabicPeriod"/>
              <a:tabLst/>
              <a:defRPr sz="1600"/>
            </a:lvl2pPr>
            <a:lvl3pPr>
              <a:spcAft>
                <a:spcPts val="300"/>
              </a:spcAft>
              <a:defRPr sz="1400"/>
            </a:lvl3pPr>
            <a:lvl4pPr>
              <a:spcAft>
                <a:spcPts val="300"/>
              </a:spcAft>
              <a:defRPr/>
            </a:lvl4pPr>
          </a:lstStyle>
          <a:p>
            <a:pPr lvl="0"/>
            <a:r>
              <a:rPr lang="fr-FR" dirty="0"/>
              <a:t>Cliquez pour modifier les styles du texte du masque</a:t>
            </a:r>
          </a:p>
          <a:p>
            <a:pPr lvl="1"/>
            <a:r>
              <a:rPr lang="fr-FR" dirty="0"/>
              <a:t>Cliquez pour modifier le texte</a:t>
            </a:r>
          </a:p>
          <a:p>
            <a:pPr marL="342900" marR="0" lvl="1" indent="-342900" algn="l" defTabSz="685800" rtl="0" eaLnBrk="1" fontAlgn="auto" latinLnBrk="0" hangingPunct="1">
              <a:lnSpc>
                <a:spcPct val="90000"/>
              </a:lnSpc>
              <a:spcBef>
                <a:spcPts val="0"/>
              </a:spcBef>
              <a:spcAft>
                <a:spcPts val="300"/>
              </a:spcAft>
              <a:buClr>
                <a:schemeClr val="accent1"/>
              </a:buClr>
              <a:buSzTx/>
              <a:buFont typeface="+mj-lt"/>
              <a:buAutoNum type="arabicPeriod"/>
              <a:tabLst/>
              <a:defRPr/>
            </a:pPr>
            <a:r>
              <a:rPr lang="fr-FR" dirty="0"/>
              <a:t>Cliquez pour modifier le texte</a:t>
            </a:r>
          </a:p>
          <a:p>
            <a:pPr marL="342900" marR="0" lvl="1" indent="-342900" algn="l" defTabSz="685800" rtl="0" eaLnBrk="1" fontAlgn="auto" latinLnBrk="0" hangingPunct="1">
              <a:lnSpc>
                <a:spcPct val="90000"/>
              </a:lnSpc>
              <a:spcBef>
                <a:spcPts val="0"/>
              </a:spcBef>
              <a:spcAft>
                <a:spcPts val="300"/>
              </a:spcAft>
              <a:buClr>
                <a:schemeClr val="accent1"/>
              </a:buClr>
              <a:buSzTx/>
              <a:buFont typeface="+mj-lt"/>
              <a:buAutoNum type="arabicPeriod"/>
              <a:tabLst/>
              <a:defRPr/>
            </a:pPr>
            <a:r>
              <a:rPr lang="fr-FR" dirty="0"/>
              <a:t>Cliquez pour modifier le texte</a:t>
            </a:r>
          </a:p>
          <a:p>
            <a:pPr lvl="1"/>
            <a:endParaRPr lang="fr-FR" dirty="0"/>
          </a:p>
        </p:txBody>
      </p:sp>
    </p:spTree>
    <p:extLst>
      <p:ext uri="{BB962C8B-B14F-4D97-AF65-F5344CB8AC3E}">
        <p14:creationId xmlns:p14="http://schemas.microsoft.com/office/powerpoint/2010/main" val="2817123810"/>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re / Contenu avec image 01">
    <p:spTree>
      <p:nvGrpSpPr>
        <p:cNvPr id="1" name=""/>
        <p:cNvGrpSpPr/>
        <p:nvPr/>
      </p:nvGrpSpPr>
      <p:grpSpPr>
        <a:xfrm>
          <a:off x="0" y="0"/>
          <a:ext cx="0" cy="0"/>
          <a:chOff x="0" y="0"/>
          <a:chExt cx="0" cy="0"/>
        </a:xfrm>
      </p:grpSpPr>
      <p:sp>
        <p:nvSpPr>
          <p:cNvPr id="14" name="Rectangle 13">
            <a:extLst>
              <a:ext uri="{FF2B5EF4-FFF2-40B4-BE49-F238E27FC236}">
                <a16:creationId xmlns="" xmlns:a16="http://schemas.microsoft.com/office/drawing/2014/main" id="{09FE889C-CF54-D34A-8BAD-325C8E8E07B2}"/>
              </a:ext>
            </a:extLst>
          </p:cNvPr>
          <p:cNvSpPr/>
          <p:nvPr userDrawn="1"/>
        </p:nvSpPr>
        <p:spPr>
          <a:xfrm>
            <a:off x="0" y="0"/>
            <a:ext cx="9144000" cy="1604797"/>
          </a:xfrm>
          <a:prstGeom prst="rect">
            <a:avLst/>
          </a:prstGeom>
          <a:solidFill>
            <a:srgbClr val="F2F2F2">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fr-FR" sz="1350" dirty="0">
              <a:solidFill>
                <a:prstClr val="white"/>
              </a:solidFill>
            </a:endParaRPr>
          </a:p>
        </p:txBody>
      </p:sp>
      <p:sp>
        <p:nvSpPr>
          <p:cNvPr id="15" name="Titre 11">
            <a:extLst>
              <a:ext uri="{FF2B5EF4-FFF2-40B4-BE49-F238E27FC236}">
                <a16:creationId xmlns="" xmlns:a16="http://schemas.microsoft.com/office/drawing/2014/main" id="{20C8834C-4276-0B4F-94B5-99E7E48D224B}"/>
              </a:ext>
            </a:extLst>
          </p:cNvPr>
          <p:cNvSpPr>
            <a:spLocks noGrp="1"/>
          </p:cNvSpPr>
          <p:nvPr>
            <p:ph type="title" hasCustomPrompt="1"/>
          </p:nvPr>
        </p:nvSpPr>
        <p:spPr>
          <a:xfrm>
            <a:off x="685800" y="441108"/>
            <a:ext cx="7886700" cy="1067944"/>
          </a:xfrm>
          <a:prstGeom prst="rect">
            <a:avLst/>
          </a:prstGeom>
        </p:spPr>
        <p:txBody>
          <a:bodyPr/>
          <a:lstStyle>
            <a:lvl1pPr>
              <a:defRPr/>
            </a:lvl1pPr>
          </a:lstStyle>
          <a:p>
            <a:r>
              <a:rPr lang="fr-FR" dirty="0"/>
              <a:t>Insérer le titre ici</a:t>
            </a:r>
            <a:endParaRPr lang="fr-CA" dirty="0"/>
          </a:p>
        </p:txBody>
      </p:sp>
      <p:sp>
        <p:nvSpPr>
          <p:cNvPr id="16" name="Carré-couleur accent">
            <a:extLst>
              <a:ext uri="{FF2B5EF4-FFF2-40B4-BE49-F238E27FC236}">
                <a16:creationId xmlns="" xmlns:a16="http://schemas.microsoft.com/office/drawing/2014/main" id="{F344D3FE-C5C2-F446-9387-95460DE5691B}"/>
              </a:ext>
            </a:extLst>
          </p:cNvPr>
          <p:cNvSpPr/>
          <p:nvPr userDrawn="1"/>
        </p:nvSpPr>
        <p:spPr>
          <a:xfrm>
            <a:off x="3" y="1"/>
            <a:ext cx="632178" cy="842904"/>
          </a:xfrm>
          <a:prstGeom prst="rect">
            <a:avLst/>
          </a:prstGeom>
          <a:solidFill>
            <a:srgbClr val="0B113A"/>
          </a:solidFill>
          <a:ln w="12700" cap="flat" cmpd="sng" algn="ctr">
            <a:noFill/>
            <a:prstDash val="solid"/>
            <a:miter lim="800000"/>
          </a:ln>
          <a:effectLst/>
        </p:spPr>
        <p:txBody>
          <a:bodyPr rtlCol="0" anchor="ctr"/>
          <a:lstStyle/>
          <a:p>
            <a:pPr algn="ctr">
              <a:defRPr/>
            </a:pPr>
            <a:endParaRPr lang="fr-CA" sz="1800" kern="0">
              <a:solidFill>
                <a:prstClr val="white"/>
              </a:solidFill>
            </a:endParaRPr>
          </a:p>
        </p:txBody>
      </p:sp>
      <p:sp>
        <p:nvSpPr>
          <p:cNvPr id="17" name="Rectangle 16">
            <a:extLst>
              <a:ext uri="{FF2B5EF4-FFF2-40B4-BE49-F238E27FC236}">
                <a16:creationId xmlns="" xmlns:a16="http://schemas.microsoft.com/office/drawing/2014/main" id="{D64D62A9-16F5-C142-BA52-47A9F1A811EC}"/>
              </a:ext>
            </a:extLst>
          </p:cNvPr>
          <p:cNvSpPr/>
          <p:nvPr userDrawn="1"/>
        </p:nvSpPr>
        <p:spPr>
          <a:xfrm>
            <a:off x="2383" y="-1040"/>
            <a:ext cx="468709" cy="618888"/>
          </a:xfrm>
          <a:prstGeom prst="rect">
            <a:avLst/>
          </a:prstGeom>
          <a:solidFill>
            <a:srgbClr val="006B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fr-FR" sz="1350" dirty="0">
              <a:solidFill>
                <a:prstClr val="white"/>
              </a:solidFill>
            </a:endParaRPr>
          </a:p>
        </p:txBody>
      </p:sp>
      <p:sp>
        <p:nvSpPr>
          <p:cNvPr id="21" name="Espace réservé du texte 2">
            <a:extLst>
              <a:ext uri="{FF2B5EF4-FFF2-40B4-BE49-F238E27FC236}">
                <a16:creationId xmlns="" xmlns:a16="http://schemas.microsoft.com/office/drawing/2014/main" id="{8CAF16D6-1D92-F04C-AB45-6ED9C89AC19C}"/>
              </a:ext>
            </a:extLst>
          </p:cNvPr>
          <p:cNvSpPr>
            <a:spLocks noGrp="1"/>
          </p:cNvSpPr>
          <p:nvPr>
            <p:ph idx="1"/>
          </p:nvPr>
        </p:nvSpPr>
        <p:spPr>
          <a:xfrm>
            <a:off x="685801" y="1802643"/>
            <a:ext cx="3794219" cy="3712464"/>
          </a:xfrm>
          <a:prstGeom prst="rect">
            <a:avLst/>
          </a:prstGeom>
        </p:spPr>
        <p:txBody>
          <a:bodyPr vert="horz" lIns="0" tIns="0" rIns="0" bIns="0" rtlCol="0">
            <a:normAutofit/>
          </a:bodyPr>
          <a:lstStyle>
            <a:lvl1pPr>
              <a:spcAft>
                <a:spcPts val="900"/>
              </a:spcAft>
              <a:defRPr/>
            </a:lvl1pPr>
            <a:lvl2pPr marL="172800" indent="-172800">
              <a:lnSpc>
                <a:spcPct val="100000"/>
              </a:lnSpc>
              <a:spcBef>
                <a:spcPts val="0"/>
              </a:spcBef>
              <a:spcAft>
                <a:spcPts val="300"/>
              </a:spcAft>
              <a:defRPr sz="1400">
                <a:solidFill>
                  <a:srgbClr val="4D4C4A"/>
                </a:solidFill>
              </a:defRPr>
            </a:lvl2pPr>
            <a:lvl3pPr>
              <a:lnSpc>
                <a:spcPct val="100000"/>
              </a:lnSpc>
              <a:spcAft>
                <a:spcPts val="300"/>
              </a:spcAft>
              <a:defRPr sz="1400">
                <a:solidFill>
                  <a:srgbClr val="4D4C4A"/>
                </a:solidFill>
              </a:defRPr>
            </a:lvl3pPr>
            <a:lvl4pPr>
              <a:lnSpc>
                <a:spcPct val="100000"/>
              </a:lnSpc>
              <a:spcAft>
                <a:spcPts val="300"/>
              </a:spcAft>
              <a:defRPr>
                <a:solidFill>
                  <a:srgbClr val="4D4C4A"/>
                </a:solidFill>
              </a:defRPr>
            </a:lvl4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p:txBody>
      </p:sp>
      <p:sp>
        <p:nvSpPr>
          <p:cNvPr id="7" name="Espace réservé du texte 2">
            <a:extLst>
              <a:ext uri="{FF2B5EF4-FFF2-40B4-BE49-F238E27FC236}">
                <a16:creationId xmlns="" xmlns:a16="http://schemas.microsoft.com/office/drawing/2014/main" id="{F940DAA4-9CC6-4040-87DD-BB6FCE5922C5}"/>
              </a:ext>
            </a:extLst>
          </p:cNvPr>
          <p:cNvSpPr>
            <a:spLocks noGrp="1"/>
          </p:cNvSpPr>
          <p:nvPr>
            <p:ph idx="10" hasCustomPrompt="1"/>
          </p:nvPr>
        </p:nvSpPr>
        <p:spPr>
          <a:xfrm>
            <a:off x="4701856" y="1802643"/>
            <a:ext cx="3826243" cy="3712464"/>
          </a:xfrm>
          <a:prstGeom prst="rect">
            <a:avLst/>
          </a:prstGeom>
        </p:spPr>
        <p:txBody>
          <a:bodyPr vert="horz" lIns="0" tIns="0" rIns="0" bIns="0" rtlCol="0">
            <a:normAutofit/>
          </a:bodyPr>
          <a:lstStyle>
            <a:lvl1pPr>
              <a:spcAft>
                <a:spcPts val="900"/>
              </a:spcAft>
              <a:defRPr/>
            </a:lvl1pPr>
            <a:lvl2pPr marL="0" indent="0">
              <a:lnSpc>
                <a:spcPct val="100000"/>
              </a:lnSpc>
              <a:spcBef>
                <a:spcPts val="0"/>
              </a:spcBef>
              <a:spcAft>
                <a:spcPts val="600"/>
              </a:spcAft>
              <a:buNone/>
              <a:defRPr sz="1400">
                <a:solidFill>
                  <a:srgbClr val="4D4C4A"/>
                </a:solidFill>
              </a:defRPr>
            </a:lvl2pPr>
            <a:lvl3pPr marL="171450" indent="0">
              <a:spcAft>
                <a:spcPts val="300"/>
              </a:spcAft>
              <a:buNone/>
              <a:defRPr sz="1400"/>
            </a:lvl3pPr>
            <a:lvl4pPr marL="469106" indent="0">
              <a:spcAft>
                <a:spcPts val="300"/>
              </a:spcAft>
              <a:buNone/>
              <a:defRPr/>
            </a:lvl4pPr>
          </a:lstStyle>
          <a:p>
            <a:pPr lvl="0"/>
            <a:r>
              <a:rPr lang="fr-FR" dirty="0"/>
              <a:t>Cliquez pour modifier les styles du texte du masque</a:t>
            </a:r>
          </a:p>
          <a:p>
            <a:pPr lvl="1"/>
            <a:r>
              <a:rPr lang="fr-CA" dirty="0"/>
              <a:t>Le </a:t>
            </a:r>
            <a:r>
              <a:rPr lang="fr-CA" dirty="0" err="1"/>
              <a:t>lorem</a:t>
            </a:r>
            <a:r>
              <a:rPr lang="fr-CA" dirty="0"/>
              <a:t> </a:t>
            </a:r>
            <a:r>
              <a:rPr lang="fr-CA" dirty="0" err="1"/>
              <a:t>ipsum</a:t>
            </a:r>
            <a:r>
              <a:rPr lang="fr-CA" dirty="0"/>
              <a:t> est, en imprimerie, une suite de mots sans signification utilisée à titre provisoire pour calibrer une mise en page, le texte définitif venant remplacer le faux-texte dès qu'il est prêt ou que la mise en page est achevée.</a:t>
            </a:r>
          </a:p>
          <a:p>
            <a:pPr lvl="1"/>
            <a:r>
              <a:rPr lang="fr-CA" dirty="0"/>
              <a:t>Généralement, on utilise un texte en faux latin, le </a:t>
            </a:r>
            <a:r>
              <a:rPr lang="fr-CA" dirty="0" err="1"/>
              <a:t>Lorem</a:t>
            </a:r>
            <a:r>
              <a:rPr lang="fr-CA" dirty="0"/>
              <a:t> </a:t>
            </a:r>
            <a:r>
              <a:rPr lang="fr-CA" dirty="0" err="1"/>
              <a:t>ipsum</a:t>
            </a:r>
            <a:r>
              <a:rPr lang="fr-CA" dirty="0"/>
              <a:t> ou </a:t>
            </a:r>
            <a:r>
              <a:rPr lang="fr-CA" dirty="0" err="1"/>
              <a:t>Lipsum</a:t>
            </a:r>
            <a:r>
              <a:rPr lang="fr-CA" dirty="0"/>
              <a:t>.</a:t>
            </a:r>
            <a:endParaRPr lang="fr-FR" dirty="0"/>
          </a:p>
        </p:txBody>
      </p:sp>
    </p:spTree>
    <p:extLst>
      <p:ext uri="{BB962C8B-B14F-4D97-AF65-F5344CB8AC3E}">
        <p14:creationId xmlns:p14="http://schemas.microsoft.com/office/powerpoint/2010/main" val="425229788"/>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re / Sous-titre / Contenu - 1 colonnes">
    <p:spTree>
      <p:nvGrpSpPr>
        <p:cNvPr id="1" name=""/>
        <p:cNvGrpSpPr/>
        <p:nvPr/>
      </p:nvGrpSpPr>
      <p:grpSpPr>
        <a:xfrm>
          <a:off x="0" y="0"/>
          <a:ext cx="0" cy="0"/>
          <a:chOff x="0" y="0"/>
          <a:chExt cx="0" cy="0"/>
        </a:xfrm>
      </p:grpSpPr>
      <p:grpSp>
        <p:nvGrpSpPr>
          <p:cNvPr id="13" name="Groupe 12">
            <a:extLst>
              <a:ext uri="{FF2B5EF4-FFF2-40B4-BE49-F238E27FC236}">
                <a16:creationId xmlns="" xmlns:a16="http://schemas.microsoft.com/office/drawing/2014/main" id="{F571C924-4992-0843-804F-E089AF21F140}"/>
              </a:ext>
            </a:extLst>
          </p:cNvPr>
          <p:cNvGrpSpPr/>
          <p:nvPr userDrawn="1"/>
        </p:nvGrpSpPr>
        <p:grpSpPr>
          <a:xfrm>
            <a:off x="-1217" y="1"/>
            <a:ext cx="2572270" cy="3428060"/>
            <a:chOff x="-1217" y="0"/>
            <a:chExt cx="2572270" cy="2571045"/>
          </a:xfrm>
        </p:grpSpPr>
        <p:sp>
          <p:nvSpPr>
            <p:cNvPr id="14" name="Carré-couleur accent">
              <a:extLst>
                <a:ext uri="{FF2B5EF4-FFF2-40B4-BE49-F238E27FC236}">
                  <a16:creationId xmlns="" xmlns:a16="http://schemas.microsoft.com/office/drawing/2014/main" id="{85C3AF0A-B109-C64F-9FC2-1388F3BB4877}"/>
                </a:ext>
              </a:extLst>
            </p:cNvPr>
            <p:cNvSpPr/>
            <p:nvPr userDrawn="1"/>
          </p:nvSpPr>
          <p:spPr>
            <a:xfrm>
              <a:off x="8" y="0"/>
              <a:ext cx="2571045" cy="2571045"/>
            </a:xfrm>
            <a:prstGeom prst="rect">
              <a:avLst/>
            </a:prstGeom>
            <a:solidFill>
              <a:srgbClr val="0B113A"/>
            </a:solidFill>
            <a:ln w="12700" cap="flat" cmpd="sng" algn="ctr">
              <a:noFill/>
              <a:prstDash val="solid"/>
              <a:miter lim="800000"/>
            </a:ln>
            <a:effectLst/>
          </p:spPr>
          <p:txBody>
            <a:bodyPr rtlCol="0" anchor="ctr"/>
            <a:lstStyle/>
            <a:p>
              <a:pPr algn="ctr">
                <a:defRPr/>
              </a:pPr>
              <a:endParaRPr lang="fr-CA" sz="1800" kern="0">
                <a:solidFill>
                  <a:prstClr val="white"/>
                </a:solidFill>
              </a:endParaRPr>
            </a:p>
          </p:txBody>
        </p:sp>
        <p:sp>
          <p:nvSpPr>
            <p:cNvPr id="15" name="Carré-couleur accent">
              <a:extLst>
                <a:ext uri="{FF2B5EF4-FFF2-40B4-BE49-F238E27FC236}">
                  <a16:creationId xmlns="" xmlns:a16="http://schemas.microsoft.com/office/drawing/2014/main" id="{C3EB24AF-96E8-F248-9CD7-CFE7906853C4}"/>
                </a:ext>
              </a:extLst>
            </p:cNvPr>
            <p:cNvSpPr/>
            <p:nvPr userDrawn="1"/>
          </p:nvSpPr>
          <p:spPr>
            <a:xfrm>
              <a:off x="-1217" y="0"/>
              <a:ext cx="1881018" cy="1885433"/>
            </a:xfrm>
            <a:prstGeom prst="rect">
              <a:avLst/>
            </a:prstGeom>
            <a:solidFill>
              <a:srgbClr val="0057AC"/>
            </a:solidFill>
            <a:ln w="12700" cap="flat" cmpd="sng" algn="ctr">
              <a:noFill/>
              <a:prstDash val="solid"/>
              <a:miter lim="800000"/>
            </a:ln>
            <a:effectLst/>
          </p:spPr>
          <p:txBody>
            <a:bodyPr rtlCol="0" anchor="ctr"/>
            <a:lstStyle/>
            <a:p>
              <a:pPr algn="ctr">
                <a:defRPr/>
              </a:pPr>
              <a:endParaRPr lang="fr-CA" sz="1800" kern="0">
                <a:solidFill>
                  <a:prstClr val="white"/>
                </a:solidFill>
              </a:endParaRPr>
            </a:p>
          </p:txBody>
        </p:sp>
        <p:pic>
          <p:nvPicPr>
            <p:cNvPr id="16" name="Image 15">
              <a:extLst>
                <a:ext uri="{FF2B5EF4-FFF2-40B4-BE49-F238E27FC236}">
                  <a16:creationId xmlns="" xmlns:a16="http://schemas.microsoft.com/office/drawing/2014/main" id="{5A57A40B-B19F-E14B-ACDC-0999A748F535}"/>
                </a:ext>
              </a:extLst>
            </p:cNvPr>
            <p:cNvPicPr>
              <a:picLocks noChangeAspect="1"/>
            </p:cNvPicPr>
            <p:nvPr userDrawn="1"/>
          </p:nvPicPr>
          <p:blipFill>
            <a:blip r:embed="rId2"/>
            <a:stretch>
              <a:fillRect/>
            </a:stretch>
          </p:blipFill>
          <p:spPr>
            <a:xfrm>
              <a:off x="152337" y="621414"/>
              <a:ext cx="1588656" cy="648802"/>
            </a:xfrm>
            <a:prstGeom prst="rect">
              <a:avLst/>
            </a:prstGeom>
          </p:spPr>
        </p:pic>
      </p:grpSp>
      <p:sp>
        <p:nvSpPr>
          <p:cNvPr id="18" name="Espace réservé du texte 2">
            <a:extLst>
              <a:ext uri="{FF2B5EF4-FFF2-40B4-BE49-F238E27FC236}">
                <a16:creationId xmlns="" xmlns:a16="http://schemas.microsoft.com/office/drawing/2014/main" id="{D77280AE-7B71-8742-ACCA-94D7635352FF}"/>
              </a:ext>
            </a:extLst>
          </p:cNvPr>
          <p:cNvSpPr>
            <a:spLocks noGrp="1"/>
          </p:cNvSpPr>
          <p:nvPr>
            <p:ph idx="1" hasCustomPrompt="1"/>
          </p:nvPr>
        </p:nvSpPr>
        <p:spPr>
          <a:xfrm>
            <a:off x="3668341" y="542530"/>
            <a:ext cx="4904927" cy="2395007"/>
          </a:xfrm>
          <a:prstGeom prst="rect">
            <a:avLst/>
          </a:prstGeom>
        </p:spPr>
        <p:txBody>
          <a:bodyPr vert="horz" lIns="0" tIns="0" rIns="0" bIns="0" rtlCol="0">
            <a:normAutofit/>
          </a:bodyPr>
          <a:lstStyle>
            <a:lvl1pPr>
              <a:spcAft>
                <a:spcPts val="900"/>
              </a:spcAft>
              <a:defRPr sz="3200" b="1">
                <a:solidFill>
                  <a:schemeClr val="accent1"/>
                </a:solidFill>
              </a:defRPr>
            </a:lvl1pPr>
            <a:lvl2pPr marL="172800" indent="-172800">
              <a:lnSpc>
                <a:spcPct val="100000"/>
              </a:lnSpc>
              <a:spcBef>
                <a:spcPts val="0"/>
              </a:spcBef>
              <a:spcAft>
                <a:spcPts val="300"/>
              </a:spcAft>
              <a:defRPr sz="1400">
                <a:solidFill>
                  <a:srgbClr val="4D4C4A"/>
                </a:solidFill>
              </a:defRPr>
            </a:lvl2pPr>
            <a:lvl3pPr>
              <a:lnSpc>
                <a:spcPct val="100000"/>
              </a:lnSpc>
              <a:spcAft>
                <a:spcPts val="300"/>
              </a:spcAft>
              <a:defRPr sz="1400">
                <a:solidFill>
                  <a:srgbClr val="4D4C4A"/>
                </a:solidFill>
              </a:defRPr>
            </a:lvl3pPr>
            <a:lvl4pPr>
              <a:lnSpc>
                <a:spcPct val="100000"/>
              </a:lnSpc>
              <a:spcAft>
                <a:spcPts val="300"/>
              </a:spcAft>
              <a:defRPr>
                <a:solidFill>
                  <a:srgbClr val="4D4C4A"/>
                </a:solidFill>
              </a:defRPr>
            </a:lvl4pPr>
          </a:lstStyle>
          <a:p>
            <a:pPr lvl="0"/>
            <a:r>
              <a:rPr lang="fr-FR" dirty="0"/>
              <a:t>Titre sur une, deux ou </a:t>
            </a:r>
            <a:br>
              <a:rPr lang="fr-FR" dirty="0"/>
            </a:br>
            <a:r>
              <a:rPr lang="fr-FR" dirty="0"/>
              <a:t>trois lignes</a:t>
            </a:r>
          </a:p>
        </p:txBody>
      </p:sp>
      <p:sp>
        <p:nvSpPr>
          <p:cNvPr id="8" name="Espace réservé du contenu 1">
            <a:extLst>
              <a:ext uri="{FF2B5EF4-FFF2-40B4-BE49-F238E27FC236}">
                <a16:creationId xmlns="" xmlns:a16="http://schemas.microsoft.com/office/drawing/2014/main" id="{138909CF-8B06-C44A-979E-3968F6686445}"/>
              </a:ext>
            </a:extLst>
          </p:cNvPr>
          <p:cNvSpPr>
            <a:spLocks noGrp="1"/>
          </p:cNvSpPr>
          <p:nvPr>
            <p:ph sz="half" idx="10" hasCustomPrompt="1"/>
          </p:nvPr>
        </p:nvSpPr>
        <p:spPr>
          <a:xfrm>
            <a:off x="3668341" y="3165700"/>
            <a:ext cx="4904927" cy="2062104"/>
          </a:xfrm>
          <a:prstGeom prst="rect">
            <a:avLst/>
          </a:prstGeom>
        </p:spPr>
        <p:txBody>
          <a:bodyPr/>
          <a:lstStyle>
            <a:lvl1pPr>
              <a:defRPr>
                <a:solidFill>
                  <a:schemeClr val="tx1"/>
                </a:solidFill>
              </a:defRPr>
            </a:lvl1pPr>
          </a:lstStyle>
          <a:p>
            <a:r>
              <a:rPr lang="fr-FR" dirty="0"/>
              <a:t>Titre secondaire</a:t>
            </a:r>
          </a:p>
        </p:txBody>
      </p:sp>
    </p:spTree>
    <p:extLst>
      <p:ext uri="{BB962C8B-B14F-4D97-AF65-F5344CB8AC3E}">
        <p14:creationId xmlns:p14="http://schemas.microsoft.com/office/powerpoint/2010/main" val="1353402386"/>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re / Contenu - 2 colonnes">
    <p:spTree>
      <p:nvGrpSpPr>
        <p:cNvPr id="1" name=""/>
        <p:cNvGrpSpPr/>
        <p:nvPr/>
      </p:nvGrpSpPr>
      <p:grpSpPr>
        <a:xfrm>
          <a:off x="0" y="0"/>
          <a:ext cx="0" cy="0"/>
          <a:chOff x="0" y="0"/>
          <a:chExt cx="0" cy="0"/>
        </a:xfrm>
      </p:grpSpPr>
      <p:sp>
        <p:nvSpPr>
          <p:cNvPr id="9" name="Rectangle 8">
            <a:extLst>
              <a:ext uri="{FF2B5EF4-FFF2-40B4-BE49-F238E27FC236}">
                <a16:creationId xmlns="" xmlns:a16="http://schemas.microsoft.com/office/drawing/2014/main" id="{C0C6A42B-149B-D540-BD23-90141F350BCE}"/>
              </a:ext>
            </a:extLst>
          </p:cNvPr>
          <p:cNvSpPr/>
          <p:nvPr userDrawn="1"/>
        </p:nvSpPr>
        <p:spPr>
          <a:xfrm>
            <a:off x="2018" y="1"/>
            <a:ext cx="3996266" cy="6860060"/>
          </a:xfrm>
          <a:prstGeom prst="rect">
            <a:avLst/>
          </a:prstGeom>
          <a:solidFill>
            <a:srgbClr val="0B11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fr-FR" sz="1350" dirty="0">
              <a:solidFill>
                <a:prstClr val="white"/>
              </a:solidFill>
            </a:endParaRPr>
          </a:p>
        </p:txBody>
      </p:sp>
      <p:pic>
        <p:nvPicPr>
          <p:cNvPr id="11" name="Espace réservé pour une image  13">
            <a:extLst>
              <a:ext uri="{FF2B5EF4-FFF2-40B4-BE49-F238E27FC236}">
                <a16:creationId xmlns="" xmlns:a16="http://schemas.microsoft.com/office/drawing/2014/main" id="{5D1DA3EA-BA0F-6447-BDBB-C2D21A81829B}"/>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a:off x="3996266" y="-2059"/>
            <a:ext cx="5147734" cy="6860060"/>
          </a:xfrm>
          <a:prstGeom prst="rect">
            <a:avLst/>
          </a:prstGeom>
        </p:spPr>
      </p:pic>
      <p:sp>
        <p:nvSpPr>
          <p:cNvPr id="13" name="Sous-titre 6">
            <a:extLst>
              <a:ext uri="{FF2B5EF4-FFF2-40B4-BE49-F238E27FC236}">
                <a16:creationId xmlns="" xmlns:a16="http://schemas.microsoft.com/office/drawing/2014/main" id="{E412511B-3D36-2B40-9303-C38FDEF34290}"/>
              </a:ext>
            </a:extLst>
          </p:cNvPr>
          <p:cNvSpPr>
            <a:spLocks noGrp="1"/>
          </p:cNvSpPr>
          <p:nvPr>
            <p:ph type="subTitle" idx="1" hasCustomPrompt="1"/>
          </p:nvPr>
        </p:nvSpPr>
        <p:spPr>
          <a:xfrm>
            <a:off x="536217" y="4066584"/>
            <a:ext cx="2917049" cy="1372729"/>
          </a:xfrm>
          <a:prstGeom prst="rect">
            <a:avLst/>
          </a:prstGeom>
        </p:spPr>
        <p:txBody>
          <a:bodyPr>
            <a:normAutofit/>
          </a:bodyPr>
          <a:lstStyle>
            <a:lvl1pPr marL="0" indent="0">
              <a:buNone/>
              <a:defRPr sz="1600">
                <a:solidFill>
                  <a:schemeClr val="bg1"/>
                </a:solidFill>
                <a:latin typeface="Arial" panose="020B0604020202020204" pitchFamily="34" charset="0"/>
                <a:cs typeface="Arial" panose="020B0604020202020204" pitchFamily="34" charset="0"/>
              </a:defRPr>
            </a:lvl1pPr>
          </a:lstStyle>
          <a:p>
            <a:r>
              <a:rPr lang="fr-CA" dirty="0"/>
              <a:t>Exemple de page intercalaire </a:t>
            </a:r>
            <a:br>
              <a:rPr lang="fr-CA" dirty="0"/>
            </a:br>
            <a:r>
              <a:rPr lang="fr-CA" dirty="0"/>
              <a:t>avec image et texte en blanc</a:t>
            </a:r>
          </a:p>
        </p:txBody>
      </p:sp>
      <p:sp>
        <p:nvSpPr>
          <p:cNvPr id="15" name="Titre 5">
            <a:extLst>
              <a:ext uri="{FF2B5EF4-FFF2-40B4-BE49-F238E27FC236}">
                <a16:creationId xmlns="" xmlns:a16="http://schemas.microsoft.com/office/drawing/2014/main" id="{B030C249-FC46-984F-A494-C191959C5A18}"/>
              </a:ext>
            </a:extLst>
          </p:cNvPr>
          <p:cNvSpPr>
            <a:spLocks noGrp="1"/>
          </p:cNvSpPr>
          <p:nvPr>
            <p:ph type="ctrTitle" hasCustomPrompt="1"/>
          </p:nvPr>
        </p:nvSpPr>
        <p:spPr>
          <a:xfrm>
            <a:off x="536217" y="642701"/>
            <a:ext cx="2917049" cy="2721687"/>
          </a:xfrm>
          <a:prstGeom prst="rect">
            <a:avLst/>
          </a:prstGeom>
        </p:spPr>
        <p:txBody>
          <a:bodyPr>
            <a:normAutofit/>
          </a:bodyPr>
          <a:lstStyle>
            <a:lvl1pPr>
              <a:lnSpc>
                <a:spcPct val="80000"/>
              </a:lnSpc>
              <a:defRPr sz="3000">
                <a:solidFill>
                  <a:schemeClr val="bg1"/>
                </a:solidFill>
              </a:defRPr>
            </a:lvl1pPr>
          </a:lstStyle>
          <a:p>
            <a:r>
              <a:rPr lang="fr-CA" dirty="0"/>
              <a:t>Titre </a:t>
            </a:r>
            <a:br>
              <a:rPr lang="fr-CA" dirty="0"/>
            </a:br>
            <a:r>
              <a:rPr lang="fr-CA" dirty="0"/>
              <a:t>de la </a:t>
            </a:r>
            <a:br>
              <a:rPr lang="fr-CA" dirty="0"/>
            </a:br>
            <a:r>
              <a:rPr lang="fr-CA" dirty="0"/>
              <a:t>section</a:t>
            </a:r>
          </a:p>
        </p:txBody>
      </p:sp>
      <p:sp>
        <p:nvSpPr>
          <p:cNvPr id="16" name="Forme libre : Carré couleur accent">
            <a:extLst>
              <a:ext uri="{FF2B5EF4-FFF2-40B4-BE49-F238E27FC236}">
                <a16:creationId xmlns="" xmlns:a16="http://schemas.microsoft.com/office/drawing/2014/main" id="{FB17D024-4C38-D04E-ADEA-C4567C21FFC2}"/>
              </a:ext>
            </a:extLst>
          </p:cNvPr>
          <p:cNvSpPr>
            <a:spLocks noChangeAspect="1"/>
          </p:cNvSpPr>
          <p:nvPr userDrawn="1"/>
        </p:nvSpPr>
        <p:spPr>
          <a:xfrm>
            <a:off x="7454660" y="4609822"/>
            <a:ext cx="1689340" cy="2252453"/>
          </a:xfrm>
          <a:custGeom>
            <a:avLst/>
            <a:gdLst>
              <a:gd name="connsiteX0" fmla="*/ 0 w 5995851"/>
              <a:gd name="connsiteY0" fmla="*/ 0 h 5995851"/>
              <a:gd name="connsiteX1" fmla="*/ 5995851 w 5995851"/>
              <a:gd name="connsiteY1" fmla="*/ 0 h 5995851"/>
              <a:gd name="connsiteX2" fmla="*/ 5995851 w 5995851"/>
              <a:gd name="connsiteY2" fmla="*/ 2566851 h 5995851"/>
              <a:gd name="connsiteX3" fmla="*/ 2566851 w 5995851"/>
              <a:gd name="connsiteY3" fmla="*/ 2566851 h 5995851"/>
              <a:gd name="connsiteX4" fmla="*/ 2566851 w 5995851"/>
              <a:gd name="connsiteY4" fmla="*/ 5995851 h 5995851"/>
              <a:gd name="connsiteX5" fmla="*/ 0 w 5995851"/>
              <a:gd name="connsiteY5" fmla="*/ 5995851 h 5995851"/>
              <a:gd name="connsiteX6" fmla="*/ 0 w 5995851"/>
              <a:gd name="connsiteY6" fmla="*/ 0 h 5995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95851" h="5995851">
                <a:moveTo>
                  <a:pt x="0" y="0"/>
                </a:moveTo>
                <a:lnTo>
                  <a:pt x="5995851" y="0"/>
                </a:lnTo>
                <a:lnTo>
                  <a:pt x="5995851" y="2566851"/>
                </a:lnTo>
                <a:lnTo>
                  <a:pt x="2566851" y="2566851"/>
                </a:lnTo>
                <a:lnTo>
                  <a:pt x="2566851" y="5995851"/>
                </a:lnTo>
                <a:lnTo>
                  <a:pt x="0" y="5995851"/>
                </a:lnTo>
                <a:lnTo>
                  <a:pt x="0" y="0"/>
                </a:lnTo>
                <a:close/>
              </a:path>
            </a:pathLst>
          </a:cu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800"/>
            <a:endParaRPr lang="fr-CA" sz="1350">
              <a:solidFill>
                <a:prstClr val="white"/>
              </a:solidFill>
            </a:endParaRPr>
          </a:p>
        </p:txBody>
      </p:sp>
    </p:spTree>
    <p:extLst>
      <p:ext uri="{BB962C8B-B14F-4D97-AF65-F5344CB8AC3E}">
        <p14:creationId xmlns:p14="http://schemas.microsoft.com/office/powerpoint/2010/main" val="226978691"/>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re seulement - texte foncé">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 xmlns:a16="http://schemas.microsoft.com/office/drawing/2014/main" id="{9DEBAB31-3BF7-194B-BCDB-324CBFA22895}"/>
              </a:ext>
            </a:extLst>
          </p:cNvPr>
          <p:cNvSpPr/>
          <p:nvPr userDrawn="1"/>
        </p:nvSpPr>
        <p:spPr>
          <a:xfrm>
            <a:off x="0" y="-2059"/>
            <a:ext cx="9144000" cy="6860060"/>
          </a:xfrm>
          <a:prstGeom prst="rect">
            <a:avLst/>
          </a:prstGeom>
          <a:solidFill>
            <a:srgbClr val="0B11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fr-FR" sz="1350" dirty="0">
              <a:solidFill>
                <a:prstClr val="white"/>
              </a:solidFill>
            </a:endParaRPr>
          </a:p>
        </p:txBody>
      </p:sp>
      <p:pic>
        <p:nvPicPr>
          <p:cNvPr id="7" name="Logo-UdeM-monde-bleu" hidden="1">
            <a:extLst>
              <a:ext uri="{FF2B5EF4-FFF2-40B4-BE49-F238E27FC236}">
                <a16:creationId xmlns="" xmlns:a16="http://schemas.microsoft.com/office/drawing/2014/main" id="{0E4D42B2-402A-4FB8-9EA9-44CFD8F5BEBB}"/>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7836739" y="6275324"/>
            <a:ext cx="1182668" cy="321637"/>
          </a:xfrm>
          <a:prstGeom prst="rect">
            <a:avLst/>
          </a:prstGeom>
        </p:spPr>
      </p:pic>
      <p:sp>
        <p:nvSpPr>
          <p:cNvPr id="10" name="Sous-titre 2">
            <a:extLst>
              <a:ext uri="{FF2B5EF4-FFF2-40B4-BE49-F238E27FC236}">
                <a16:creationId xmlns="" xmlns:a16="http://schemas.microsoft.com/office/drawing/2014/main" id="{32A8C764-9FE9-5E42-A923-1BC671F65EC8}"/>
              </a:ext>
            </a:extLst>
          </p:cNvPr>
          <p:cNvSpPr>
            <a:spLocks noGrp="1"/>
          </p:cNvSpPr>
          <p:nvPr>
            <p:ph type="subTitle" idx="1" hasCustomPrompt="1"/>
          </p:nvPr>
        </p:nvSpPr>
        <p:spPr>
          <a:xfrm>
            <a:off x="685800" y="3942608"/>
            <a:ext cx="3473700" cy="1371600"/>
          </a:xfrm>
          <a:prstGeom prst="rect">
            <a:avLst/>
          </a:prstGeom>
        </p:spPr>
        <p:txBody>
          <a:bodyPr lIns="0" tIns="118872" rIns="0" bIns="0">
            <a:normAutofit/>
          </a:bodyPr>
          <a:lstStyle>
            <a:lvl1pPr marL="0" indent="0" algn="l">
              <a:spcBef>
                <a:spcPts val="450"/>
              </a:spcBef>
              <a:buNone/>
              <a:defRPr sz="1400">
                <a:solidFill>
                  <a:schemeClr val="bg1"/>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CA" dirty="0"/>
              <a:t>Insérer du texte ici, au besoin</a:t>
            </a:r>
          </a:p>
        </p:txBody>
      </p:sp>
      <p:sp>
        <p:nvSpPr>
          <p:cNvPr id="11" name="Titre 1">
            <a:extLst>
              <a:ext uri="{FF2B5EF4-FFF2-40B4-BE49-F238E27FC236}">
                <a16:creationId xmlns="" xmlns:a16="http://schemas.microsoft.com/office/drawing/2014/main" id="{DF37C05E-333B-3748-AE3C-735B5F418F7C}"/>
              </a:ext>
            </a:extLst>
          </p:cNvPr>
          <p:cNvSpPr>
            <a:spLocks noGrp="1"/>
          </p:cNvSpPr>
          <p:nvPr>
            <p:ph type="ctrTitle" hasCustomPrompt="1"/>
          </p:nvPr>
        </p:nvSpPr>
        <p:spPr>
          <a:xfrm>
            <a:off x="685800" y="918715"/>
            <a:ext cx="3473700" cy="2838203"/>
          </a:xfrm>
          <a:prstGeom prst="rect">
            <a:avLst/>
          </a:prstGeom>
        </p:spPr>
        <p:txBody>
          <a:bodyPr lIns="0" tIns="0" rIns="0" bIns="0" anchor="t">
            <a:normAutofit/>
          </a:bodyPr>
          <a:lstStyle>
            <a:lvl1pPr algn="l">
              <a:defRPr sz="3800">
                <a:solidFill>
                  <a:schemeClr val="bg1"/>
                </a:solidFill>
                <a:latin typeface="Arial" panose="020B0604020202020204" pitchFamily="34" charset="0"/>
                <a:cs typeface="Arial" panose="020B0604020202020204" pitchFamily="34" charset="0"/>
              </a:defRPr>
            </a:lvl1pPr>
          </a:lstStyle>
          <a:p>
            <a:r>
              <a:rPr lang="fr-CA" dirty="0"/>
              <a:t>Insérer le titre de section ici</a:t>
            </a:r>
          </a:p>
        </p:txBody>
      </p:sp>
      <p:sp>
        <p:nvSpPr>
          <p:cNvPr id="12" name="Forme libre : forme 9">
            <a:extLst>
              <a:ext uri="{FF2B5EF4-FFF2-40B4-BE49-F238E27FC236}">
                <a16:creationId xmlns="" xmlns:a16="http://schemas.microsoft.com/office/drawing/2014/main" id="{135F70F3-1D22-5F4D-9D3E-23A9AF2357C3}"/>
              </a:ext>
            </a:extLst>
          </p:cNvPr>
          <p:cNvSpPr>
            <a:spLocks noChangeAspect="1"/>
          </p:cNvSpPr>
          <p:nvPr userDrawn="1"/>
        </p:nvSpPr>
        <p:spPr>
          <a:xfrm>
            <a:off x="4686300" y="922583"/>
            <a:ext cx="4457700" cy="5943600"/>
          </a:xfrm>
          <a:custGeom>
            <a:avLst/>
            <a:gdLst>
              <a:gd name="connsiteX0" fmla="*/ 0 w 3429000"/>
              <a:gd name="connsiteY0" fmla="*/ 0 h 3429000"/>
              <a:gd name="connsiteX1" fmla="*/ 3429000 w 3429000"/>
              <a:gd name="connsiteY1" fmla="*/ 0 h 3429000"/>
              <a:gd name="connsiteX2" fmla="*/ 3429000 w 3429000"/>
              <a:gd name="connsiteY2" fmla="*/ 1463040 h 3429000"/>
              <a:gd name="connsiteX3" fmla="*/ 1463040 w 3429000"/>
              <a:gd name="connsiteY3" fmla="*/ 1463040 h 3429000"/>
              <a:gd name="connsiteX4" fmla="*/ 1463040 w 3429000"/>
              <a:gd name="connsiteY4" fmla="*/ 3429000 h 3429000"/>
              <a:gd name="connsiteX5" fmla="*/ 0 w 3429000"/>
              <a:gd name="connsiteY5" fmla="*/ 3429000 h 3429000"/>
              <a:gd name="connsiteX6" fmla="*/ 0 w 3429000"/>
              <a:gd name="connsiteY6" fmla="*/ 0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29000" h="3429000">
                <a:moveTo>
                  <a:pt x="0" y="0"/>
                </a:moveTo>
                <a:lnTo>
                  <a:pt x="3429000" y="0"/>
                </a:lnTo>
                <a:lnTo>
                  <a:pt x="3429000" y="1463040"/>
                </a:lnTo>
                <a:lnTo>
                  <a:pt x="1463040" y="1463040"/>
                </a:lnTo>
                <a:lnTo>
                  <a:pt x="1463040" y="3429000"/>
                </a:lnTo>
                <a:lnTo>
                  <a:pt x="0" y="3429000"/>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fr-CA" sz="1013">
              <a:solidFill>
                <a:prstClr val="white"/>
              </a:solidFill>
            </a:endParaRPr>
          </a:p>
        </p:txBody>
      </p:sp>
      <p:pic>
        <p:nvPicPr>
          <p:cNvPr id="6" name="Image 5">
            <a:extLst>
              <a:ext uri="{FF2B5EF4-FFF2-40B4-BE49-F238E27FC236}">
                <a16:creationId xmlns="" xmlns:a16="http://schemas.microsoft.com/office/drawing/2014/main" id="{FA6CBEBA-F7FF-6748-9AF4-2DE0CAACA94B}"/>
              </a:ext>
            </a:extLst>
          </p:cNvPr>
          <p:cNvPicPr>
            <a:picLocks noChangeAspect="1"/>
          </p:cNvPicPr>
          <p:nvPr userDrawn="1"/>
        </p:nvPicPr>
        <p:blipFill rotWithShape="1">
          <a:blip r:embed="rId3" cstate="hqprint">
            <a:extLst>
              <a:ext uri="{28A0092B-C50C-407E-A947-70E740481C1C}">
                <a14:useLocalDpi xmlns:a14="http://schemas.microsoft.com/office/drawing/2010/main"/>
              </a:ext>
            </a:extLst>
          </a:blip>
          <a:srcRect t="-105"/>
          <a:stretch/>
        </p:blipFill>
        <p:spPr>
          <a:xfrm>
            <a:off x="6584907" y="3453035"/>
            <a:ext cx="2552956" cy="3404275"/>
          </a:xfrm>
          <a:prstGeom prst="rect">
            <a:avLst/>
          </a:prstGeom>
        </p:spPr>
      </p:pic>
    </p:spTree>
    <p:extLst>
      <p:ext uri="{BB962C8B-B14F-4D97-AF65-F5344CB8AC3E}">
        <p14:creationId xmlns:p14="http://schemas.microsoft.com/office/powerpoint/2010/main" val="189212783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Titre / contenu à droite / texte blanc">
    <p:bg bwMode="ltGray">
      <p:bgPr>
        <a:solidFill>
          <a:schemeClr val="accent1"/>
        </a:solidFill>
        <a:effectLst/>
      </p:bgPr>
    </p:bg>
    <p:spTree>
      <p:nvGrpSpPr>
        <p:cNvPr id="1" name=""/>
        <p:cNvGrpSpPr/>
        <p:nvPr/>
      </p:nvGrpSpPr>
      <p:grpSpPr>
        <a:xfrm>
          <a:off x="0" y="0"/>
          <a:ext cx="0" cy="0"/>
          <a:chOff x="0" y="0"/>
          <a:chExt cx="0" cy="0"/>
        </a:xfrm>
      </p:grpSpPr>
      <p:sp>
        <p:nvSpPr>
          <p:cNvPr id="11" name="Carré couleur grand - arrière plan">
            <a:extLst>
              <a:ext uri="{FF2B5EF4-FFF2-40B4-BE49-F238E27FC236}">
                <a16:creationId xmlns="" xmlns:a16="http://schemas.microsoft.com/office/drawing/2014/main" id="{70C92FD8-BBDF-42D9-BCEC-CA7F938E4561}"/>
              </a:ext>
            </a:extLst>
          </p:cNvPr>
          <p:cNvSpPr>
            <a:spLocks noChangeAspect="1"/>
          </p:cNvSpPr>
          <p:nvPr/>
        </p:nvSpPr>
        <p:spPr>
          <a:xfrm>
            <a:off x="3889612" y="0"/>
            <a:ext cx="5254388"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fr-CA" sz="1013">
              <a:solidFill>
                <a:prstClr val="white"/>
              </a:solidFill>
            </a:endParaRPr>
          </a:p>
        </p:txBody>
      </p:sp>
      <p:pic>
        <p:nvPicPr>
          <p:cNvPr id="15" name="Logo-UdeM-monde-bleu" hidden="1">
            <a:extLst>
              <a:ext uri="{FF2B5EF4-FFF2-40B4-BE49-F238E27FC236}">
                <a16:creationId xmlns="" xmlns:a16="http://schemas.microsoft.com/office/drawing/2014/main" id="{1EB0B8F1-347F-4C15-BF53-15C7DAF0DAC2}"/>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7836739" y="6275324"/>
            <a:ext cx="1182668" cy="321637"/>
          </a:xfrm>
          <a:prstGeom prst="rect">
            <a:avLst/>
          </a:prstGeom>
        </p:spPr>
      </p:pic>
      <p:sp>
        <p:nvSpPr>
          <p:cNvPr id="10" name="Espace réservé du contenu 9">
            <a:extLst>
              <a:ext uri="{FF2B5EF4-FFF2-40B4-BE49-F238E27FC236}">
                <a16:creationId xmlns="" xmlns:a16="http://schemas.microsoft.com/office/drawing/2014/main" id="{AEE4F430-0D44-4198-A506-360A36EE8384}"/>
              </a:ext>
            </a:extLst>
          </p:cNvPr>
          <p:cNvSpPr>
            <a:spLocks noGrp="1"/>
          </p:cNvSpPr>
          <p:nvPr>
            <p:ph sz="quarter" idx="13" hasCustomPrompt="1"/>
          </p:nvPr>
        </p:nvSpPr>
        <p:spPr>
          <a:xfrm>
            <a:off x="4313461" y="914402"/>
            <a:ext cx="4060657" cy="5048249"/>
          </a:xfrm>
          <a:prstGeom prst="rect">
            <a:avLst/>
          </a:prstGeom>
        </p:spPr>
        <p:txBody>
          <a:bodyPr/>
          <a:lstStyle>
            <a:lvl1pPr>
              <a:defRPr/>
            </a:lvl1pPr>
            <a:lvl5pPr>
              <a:defRPr>
                <a:solidFill>
                  <a:schemeClr val="tx1"/>
                </a:solidFill>
              </a:defRPr>
            </a:lvl5pPr>
          </a:lstStyle>
          <a:p>
            <a:pPr lvl="0"/>
            <a:r>
              <a:rPr lang="fr-CA" dirty="0"/>
              <a:t>Insérer le texte ici.</a:t>
            </a:r>
            <a:endParaRPr lang="fr-FR" dirty="0"/>
          </a:p>
          <a:p>
            <a:pPr lvl="1"/>
            <a:r>
              <a:rPr lang="fr-FR" dirty="0"/>
              <a:t>Deuxième niveau</a:t>
            </a:r>
          </a:p>
          <a:p>
            <a:pPr lvl="2"/>
            <a:r>
              <a:rPr lang="fr-FR" dirty="0"/>
              <a:t>Troisième niveau</a:t>
            </a:r>
          </a:p>
          <a:p>
            <a:pPr lvl="3"/>
            <a:r>
              <a:rPr lang="fr-FR" dirty="0"/>
              <a:t>Quatrième niveau</a:t>
            </a:r>
          </a:p>
        </p:txBody>
      </p:sp>
      <p:sp>
        <p:nvSpPr>
          <p:cNvPr id="3" name="Sous-titre 2">
            <a:extLst>
              <a:ext uri="{FF2B5EF4-FFF2-40B4-BE49-F238E27FC236}">
                <a16:creationId xmlns="" xmlns:a16="http://schemas.microsoft.com/office/drawing/2014/main" id="{1A09BF7F-9F4A-4208-B751-2066E34B525F}"/>
              </a:ext>
            </a:extLst>
          </p:cNvPr>
          <p:cNvSpPr>
            <a:spLocks noGrp="1"/>
          </p:cNvSpPr>
          <p:nvPr>
            <p:ph type="subTitle" idx="1"/>
          </p:nvPr>
        </p:nvSpPr>
        <p:spPr>
          <a:xfrm>
            <a:off x="685801" y="3942608"/>
            <a:ext cx="2842460" cy="1371600"/>
          </a:xfrm>
          <a:prstGeom prst="rect">
            <a:avLst/>
          </a:prstGeom>
        </p:spPr>
        <p:txBody>
          <a:bodyPr lIns="0" tIns="118872" rIns="0" bIns="0">
            <a:normAutofit/>
          </a:bodyPr>
          <a:lstStyle>
            <a:lvl1pPr marL="0" indent="0" algn="l">
              <a:spcBef>
                <a:spcPts val="450"/>
              </a:spcBef>
              <a:buNone/>
              <a:defRPr sz="1400">
                <a:solidFill>
                  <a:schemeClr val="bg1"/>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dirty="0"/>
              <a:t>Modifiez le style des sous-titres du masque</a:t>
            </a:r>
            <a:endParaRPr lang="fr-CA" dirty="0"/>
          </a:p>
        </p:txBody>
      </p:sp>
      <p:sp>
        <p:nvSpPr>
          <p:cNvPr id="2" name="Titre 1">
            <a:extLst>
              <a:ext uri="{FF2B5EF4-FFF2-40B4-BE49-F238E27FC236}">
                <a16:creationId xmlns="" xmlns:a16="http://schemas.microsoft.com/office/drawing/2014/main" id="{7ED391B7-CCE6-4540-A0C5-16C581737E89}"/>
              </a:ext>
            </a:extLst>
          </p:cNvPr>
          <p:cNvSpPr>
            <a:spLocks noGrp="1"/>
          </p:cNvSpPr>
          <p:nvPr>
            <p:ph type="ctrTitle"/>
          </p:nvPr>
        </p:nvSpPr>
        <p:spPr>
          <a:xfrm>
            <a:off x="685801" y="1033272"/>
            <a:ext cx="2842460" cy="2838203"/>
          </a:xfrm>
          <a:prstGeom prst="rect">
            <a:avLst/>
          </a:prstGeom>
        </p:spPr>
        <p:txBody>
          <a:bodyPr lIns="0" tIns="0" rIns="0" bIns="0" anchor="t">
            <a:normAutofit/>
          </a:bodyPr>
          <a:lstStyle>
            <a:lvl1pPr algn="l">
              <a:defRPr sz="3800">
                <a:solidFill>
                  <a:schemeClr val="bg1"/>
                </a:solidFill>
                <a:latin typeface="Arial" panose="020B0604020202020204" pitchFamily="34" charset="0"/>
                <a:cs typeface="Arial" panose="020B0604020202020204" pitchFamily="34" charset="0"/>
              </a:defRPr>
            </a:lvl1pPr>
          </a:lstStyle>
          <a:p>
            <a:r>
              <a:rPr lang="fr-FR" dirty="0"/>
              <a:t>Modifiez le style du titre</a:t>
            </a:r>
            <a:endParaRPr lang="fr-CA" dirty="0"/>
          </a:p>
        </p:txBody>
      </p:sp>
    </p:spTree>
    <p:extLst>
      <p:ext uri="{BB962C8B-B14F-4D97-AF65-F5344CB8AC3E}">
        <p14:creationId xmlns:p14="http://schemas.microsoft.com/office/powerpoint/2010/main" val="2353505750"/>
      </p:ext>
    </p:extLst>
  </p:cSld>
  <p:clrMapOvr>
    <a:masterClrMapping/>
  </p:clrMapOvr>
  <p:extLst>
    <p:ext uri="{DCECCB84-F9BA-43D5-87BE-67443E8EF086}">
      <p15:sldGuideLst xmlns:p15="http://schemas.microsoft.com/office/powerpoint/2012/main">
        <p15:guide id="1" pos="2898">
          <p15:clr>
            <a:srgbClr val="FBAE40"/>
          </p15:clr>
        </p15:guide>
        <p15:guide id="2" orient="horz" pos="2808">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Titre / contenu à droite / texte foncé">
    <p:bg bwMode="ltGray">
      <p:bgPr>
        <a:solidFill>
          <a:schemeClr val="bg1"/>
        </a:solidFill>
        <a:effectLst/>
      </p:bgPr>
    </p:bg>
    <p:spTree>
      <p:nvGrpSpPr>
        <p:cNvPr id="1" name=""/>
        <p:cNvGrpSpPr/>
        <p:nvPr/>
      </p:nvGrpSpPr>
      <p:grpSpPr>
        <a:xfrm>
          <a:off x="0" y="0"/>
          <a:ext cx="0" cy="0"/>
          <a:chOff x="0" y="0"/>
          <a:chExt cx="0" cy="0"/>
        </a:xfrm>
      </p:grpSpPr>
      <p:sp>
        <p:nvSpPr>
          <p:cNvPr id="11" name="Carré couleur grand - arrière plan">
            <a:extLst>
              <a:ext uri="{FF2B5EF4-FFF2-40B4-BE49-F238E27FC236}">
                <a16:creationId xmlns="" xmlns:a16="http://schemas.microsoft.com/office/drawing/2014/main" id="{70C92FD8-BBDF-42D9-BCEC-CA7F938E4561}"/>
              </a:ext>
            </a:extLst>
          </p:cNvPr>
          <p:cNvSpPr>
            <a:spLocks noChangeAspect="1"/>
          </p:cNvSpPr>
          <p:nvPr/>
        </p:nvSpPr>
        <p:spPr>
          <a:xfrm>
            <a:off x="3889612" y="0"/>
            <a:ext cx="5254388"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fr-CA" sz="1013">
              <a:solidFill>
                <a:prstClr val="white"/>
              </a:solidFill>
            </a:endParaRPr>
          </a:p>
        </p:txBody>
      </p:sp>
      <p:pic>
        <p:nvPicPr>
          <p:cNvPr id="14" name="Logo-UdeM-monde-bleu" hidden="1">
            <a:extLst>
              <a:ext uri="{FF2B5EF4-FFF2-40B4-BE49-F238E27FC236}">
                <a16:creationId xmlns="" xmlns:a16="http://schemas.microsoft.com/office/drawing/2014/main" id="{C8F6FDD4-1022-4D74-BD27-23765C7A12BB}"/>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7836739" y="6275324"/>
            <a:ext cx="1182668" cy="321637"/>
          </a:xfrm>
          <a:prstGeom prst="rect">
            <a:avLst/>
          </a:prstGeom>
        </p:spPr>
      </p:pic>
      <p:sp>
        <p:nvSpPr>
          <p:cNvPr id="10" name="Espace réservé du contenu 9">
            <a:extLst>
              <a:ext uri="{FF2B5EF4-FFF2-40B4-BE49-F238E27FC236}">
                <a16:creationId xmlns="" xmlns:a16="http://schemas.microsoft.com/office/drawing/2014/main" id="{AEE4F430-0D44-4198-A506-360A36EE8384}"/>
              </a:ext>
            </a:extLst>
          </p:cNvPr>
          <p:cNvSpPr>
            <a:spLocks noGrp="1"/>
          </p:cNvSpPr>
          <p:nvPr>
            <p:ph sz="quarter" idx="13" hasCustomPrompt="1"/>
          </p:nvPr>
        </p:nvSpPr>
        <p:spPr>
          <a:xfrm>
            <a:off x="4313461" y="914402"/>
            <a:ext cx="4060657" cy="5048249"/>
          </a:xfrm>
          <a:prstGeom prst="rect">
            <a:avLst/>
          </a:prstGeom>
        </p:spPr>
        <p:txBody>
          <a:bodyPr/>
          <a:lstStyle>
            <a:lvl1pPr>
              <a:defRPr>
                <a:solidFill>
                  <a:schemeClr val="accent1"/>
                </a:solidFill>
              </a:defRPr>
            </a:lvl1pPr>
            <a:lvl5pPr>
              <a:defRPr>
                <a:solidFill>
                  <a:schemeClr val="tx1"/>
                </a:solidFill>
              </a:defRPr>
            </a:lvl5pPr>
          </a:lstStyle>
          <a:p>
            <a:pPr lvl="0"/>
            <a:r>
              <a:rPr lang="fr-CA" dirty="0"/>
              <a:t>Titre</a:t>
            </a:r>
            <a:endParaRPr lang="fr-FR" dirty="0"/>
          </a:p>
          <a:p>
            <a:pPr lvl="1"/>
            <a:r>
              <a:rPr lang="fr-FR" dirty="0"/>
              <a:t>Deuxième niveau</a:t>
            </a:r>
          </a:p>
          <a:p>
            <a:pPr lvl="2"/>
            <a:r>
              <a:rPr lang="fr-FR" dirty="0"/>
              <a:t>Troisième niveau</a:t>
            </a:r>
          </a:p>
          <a:p>
            <a:pPr lvl="3"/>
            <a:r>
              <a:rPr lang="fr-FR" dirty="0"/>
              <a:t>Quatrième niveau</a:t>
            </a:r>
          </a:p>
        </p:txBody>
      </p:sp>
      <p:sp>
        <p:nvSpPr>
          <p:cNvPr id="3" name="Sous-titre 2">
            <a:extLst>
              <a:ext uri="{FF2B5EF4-FFF2-40B4-BE49-F238E27FC236}">
                <a16:creationId xmlns="" xmlns:a16="http://schemas.microsoft.com/office/drawing/2014/main" id="{1A09BF7F-9F4A-4208-B751-2066E34B525F}"/>
              </a:ext>
            </a:extLst>
          </p:cNvPr>
          <p:cNvSpPr>
            <a:spLocks noGrp="1"/>
          </p:cNvSpPr>
          <p:nvPr>
            <p:ph type="subTitle" idx="1"/>
          </p:nvPr>
        </p:nvSpPr>
        <p:spPr>
          <a:xfrm>
            <a:off x="685801" y="3942608"/>
            <a:ext cx="2842460" cy="1371600"/>
          </a:xfrm>
          <a:prstGeom prst="rect">
            <a:avLst/>
          </a:prstGeom>
        </p:spPr>
        <p:txBody>
          <a:bodyPr lIns="0" tIns="118872" rIns="0" bIns="0">
            <a:normAutofit/>
          </a:bodyPr>
          <a:lstStyle>
            <a:lvl1pPr marL="0" indent="0" algn="l">
              <a:spcBef>
                <a:spcPts val="450"/>
              </a:spcBef>
              <a:buNone/>
              <a:defRPr sz="1400">
                <a:solidFill>
                  <a:schemeClr val="tx1"/>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dirty="0"/>
              <a:t>Modifiez le style des sous-titres du masque</a:t>
            </a:r>
            <a:endParaRPr lang="fr-CA" dirty="0"/>
          </a:p>
        </p:txBody>
      </p:sp>
      <p:sp>
        <p:nvSpPr>
          <p:cNvPr id="2" name="Titre 1">
            <a:extLst>
              <a:ext uri="{FF2B5EF4-FFF2-40B4-BE49-F238E27FC236}">
                <a16:creationId xmlns="" xmlns:a16="http://schemas.microsoft.com/office/drawing/2014/main" id="{7ED391B7-CCE6-4540-A0C5-16C581737E89}"/>
              </a:ext>
            </a:extLst>
          </p:cNvPr>
          <p:cNvSpPr>
            <a:spLocks noGrp="1"/>
          </p:cNvSpPr>
          <p:nvPr>
            <p:ph type="ctrTitle"/>
          </p:nvPr>
        </p:nvSpPr>
        <p:spPr>
          <a:xfrm>
            <a:off x="685801" y="1033272"/>
            <a:ext cx="2842460" cy="2838203"/>
          </a:xfrm>
          <a:prstGeom prst="rect">
            <a:avLst/>
          </a:prstGeom>
        </p:spPr>
        <p:txBody>
          <a:bodyPr lIns="0" tIns="0" rIns="0" bIns="0" anchor="t">
            <a:normAutofit/>
          </a:bodyPr>
          <a:lstStyle>
            <a:lvl1pPr algn="l">
              <a:defRPr sz="3800">
                <a:solidFill>
                  <a:schemeClr val="tx1"/>
                </a:solidFill>
                <a:latin typeface="Arial" panose="020B0604020202020204" pitchFamily="34" charset="0"/>
                <a:cs typeface="Arial" panose="020B0604020202020204" pitchFamily="34" charset="0"/>
              </a:defRPr>
            </a:lvl1pPr>
          </a:lstStyle>
          <a:p>
            <a:r>
              <a:rPr lang="fr-FR" dirty="0"/>
              <a:t>Modifiez le style du titre</a:t>
            </a:r>
            <a:endParaRPr lang="fr-CA" dirty="0"/>
          </a:p>
        </p:txBody>
      </p:sp>
    </p:spTree>
    <p:extLst>
      <p:ext uri="{BB962C8B-B14F-4D97-AF65-F5344CB8AC3E}">
        <p14:creationId xmlns:p14="http://schemas.microsoft.com/office/powerpoint/2010/main" val="3573338137"/>
      </p:ext>
    </p:extLst>
  </p:cSld>
  <p:clrMapOvr>
    <a:masterClrMapping/>
  </p:clrMapOvr>
  <p:extLst>
    <p:ext uri="{DCECCB84-F9BA-43D5-87BE-67443E8EF086}">
      <p15:sldGuideLst xmlns:p15="http://schemas.microsoft.com/office/powerpoint/2012/main">
        <p15:guide id="1" pos="2898">
          <p15:clr>
            <a:srgbClr val="FBAE40"/>
          </p15:clr>
        </p15:guide>
        <p15:guide id="2" orient="horz" pos="2808">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Intercalaire 3 - sans image - fond blanc">
    <p:bg bwMode="ltGray">
      <p:bgPr>
        <a:solidFill>
          <a:schemeClr val="bg1"/>
        </a:solidFill>
        <a:effectLst/>
      </p:bgPr>
    </p:bg>
    <p:spTree>
      <p:nvGrpSpPr>
        <p:cNvPr id="1" name=""/>
        <p:cNvGrpSpPr/>
        <p:nvPr/>
      </p:nvGrpSpPr>
      <p:grpSpPr>
        <a:xfrm>
          <a:off x="0" y="0"/>
          <a:ext cx="0" cy="0"/>
          <a:chOff x="0" y="0"/>
          <a:chExt cx="0" cy="0"/>
        </a:xfrm>
      </p:grpSpPr>
      <p:sp>
        <p:nvSpPr>
          <p:cNvPr id="6" name="Forme libre : forme 5">
            <a:extLst>
              <a:ext uri="{FF2B5EF4-FFF2-40B4-BE49-F238E27FC236}">
                <a16:creationId xmlns="" xmlns:a16="http://schemas.microsoft.com/office/drawing/2014/main" id="{9ABF8186-E553-46C8-981E-1EF51140EC50}"/>
              </a:ext>
            </a:extLst>
          </p:cNvPr>
          <p:cNvSpPr/>
          <p:nvPr/>
        </p:nvSpPr>
        <p:spPr>
          <a:xfrm>
            <a:off x="4000501" y="1"/>
            <a:ext cx="5143500" cy="6858000"/>
          </a:xfrm>
          <a:custGeom>
            <a:avLst/>
            <a:gdLst>
              <a:gd name="connsiteX0" fmla="*/ 0 w 5995851"/>
              <a:gd name="connsiteY0" fmla="*/ 0 h 5995851"/>
              <a:gd name="connsiteX1" fmla="*/ 5995851 w 5995851"/>
              <a:gd name="connsiteY1" fmla="*/ 0 h 5995851"/>
              <a:gd name="connsiteX2" fmla="*/ 5995851 w 5995851"/>
              <a:gd name="connsiteY2" fmla="*/ 2566851 h 5995851"/>
              <a:gd name="connsiteX3" fmla="*/ 2566851 w 5995851"/>
              <a:gd name="connsiteY3" fmla="*/ 2566851 h 5995851"/>
              <a:gd name="connsiteX4" fmla="*/ 2566851 w 5995851"/>
              <a:gd name="connsiteY4" fmla="*/ 5995851 h 5995851"/>
              <a:gd name="connsiteX5" fmla="*/ 0 w 5995851"/>
              <a:gd name="connsiteY5" fmla="*/ 5995851 h 5995851"/>
              <a:gd name="connsiteX6" fmla="*/ 0 w 5995851"/>
              <a:gd name="connsiteY6" fmla="*/ 0 h 5995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95851" h="5995851">
                <a:moveTo>
                  <a:pt x="0" y="0"/>
                </a:moveTo>
                <a:lnTo>
                  <a:pt x="5995851" y="0"/>
                </a:lnTo>
                <a:lnTo>
                  <a:pt x="5995851" y="2566851"/>
                </a:lnTo>
                <a:lnTo>
                  <a:pt x="2566851" y="2566851"/>
                </a:lnTo>
                <a:lnTo>
                  <a:pt x="2566851" y="5995851"/>
                </a:lnTo>
                <a:lnTo>
                  <a:pt x="0" y="5995851"/>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800"/>
            <a:endParaRPr lang="fr-CA" sz="1013">
              <a:solidFill>
                <a:srgbClr val="0B113A"/>
              </a:solidFill>
            </a:endParaRPr>
          </a:p>
        </p:txBody>
      </p:sp>
      <p:sp>
        <p:nvSpPr>
          <p:cNvPr id="9" name="Espace réservé du pied de page 4" hidden="1">
            <a:extLst>
              <a:ext uri="{FF2B5EF4-FFF2-40B4-BE49-F238E27FC236}">
                <a16:creationId xmlns="" xmlns:a16="http://schemas.microsoft.com/office/drawing/2014/main" id="{65A539F8-1B14-41F7-8B28-8EF84A836824}"/>
              </a:ext>
            </a:extLst>
          </p:cNvPr>
          <p:cNvSpPr>
            <a:spLocks noGrp="1"/>
          </p:cNvSpPr>
          <p:nvPr>
            <p:ph type="ftr" sz="quarter" idx="11"/>
          </p:nvPr>
        </p:nvSpPr>
        <p:spPr>
          <a:xfrm>
            <a:off x="685802" y="6356351"/>
            <a:ext cx="1648769" cy="365125"/>
          </a:xfrm>
          <a:prstGeom prst="rect">
            <a:avLst/>
          </a:prstGeom>
        </p:spPr>
        <p:txBody>
          <a:bodyPr lIns="0" tIns="0" rIns="0" bIns="0" anchor="t"/>
          <a:lstStyle>
            <a:lvl1pPr algn="l">
              <a:defRPr sz="750">
                <a:solidFill>
                  <a:schemeClr val="tx1"/>
                </a:solidFill>
                <a:latin typeface="Arial" panose="020B0604020202020204" pitchFamily="34" charset="0"/>
                <a:cs typeface="Arial" panose="020B0604020202020204" pitchFamily="34" charset="0"/>
              </a:defRPr>
            </a:lvl1pPr>
          </a:lstStyle>
          <a:p>
            <a:pPr defTabSz="685800"/>
            <a:r>
              <a:rPr lang="fr-CA" smtClean="0">
                <a:solidFill>
                  <a:srgbClr val="0B113A"/>
                </a:solidFill>
              </a:rPr>
              <a:t>Université de Montréal</a:t>
            </a:r>
            <a:endParaRPr lang="fr-CA">
              <a:solidFill>
                <a:srgbClr val="0B113A"/>
              </a:solidFill>
            </a:endParaRPr>
          </a:p>
        </p:txBody>
      </p:sp>
      <p:pic>
        <p:nvPicPr>
          <p:cNvPr id="8" name="Logo UdeM - blanc">
            <a:extLst>
              <a:ext uri="{FF2B5EF4-FFF2-40B4-BE49-F238E27FC236}">
                <a16:creationId xmlns="" xmlns:a16="http://schemas.microsoft.com/office/drawing/2014/main" id="{FEDB4A1E-DAFC-47CC-B62B-D0B4C601F56E}"/>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8333421" y="6229702"/>
            <a:ext cx="735962" cy="387575"/>
          </a:xfrm>
          <a:prstGeom prst="rect">
            <a:avLst/>
          </a:prstGeom>
        </p:spPr>
      </p:pic>
      <p:pic>
        <p:nvPicPr>
          <p:cNvPr id="13" name="Logo UdeM - blanc">
            <a:extLst>
              <a:ext uri="{FF2B5EF4-FFF2-40B4-BE49-F238E27FC236}">
                <a16:creationId xmlns="" xmlns:a16="http://schemas.microsoft.com/office/drawing/2014/main" id="{680EE163-63BE-4AD1-AC29-4E1A209099C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333421" y="6229702"/>
            <a:ext cx="735962" cy="387575"/>
          </a:xfrm>
          <a:prstGeom prst="rect">
            <a:avLst/>
          </a:prstGeom>
        </p:spPr>
      </p:pic>
      <p:sp>
        <p:nvSpPr>
          <p:cNvPr id="14" name="Sous-titre 2">
            <a:extLst>
              <a:ext uri="{FF2B5EF4-FFF2-40B4-BE49-F238E27FC236}">
                <a16:creationId xmlns="" xmlns:a16="http://schemas.microsoft.com/office/drawing/2014/main" id="{D95E816C-4B35-D14D-AFF7-572524C38EEF}"/>
              </a:ext>
            </a:extLst>
          </p:cNvPr>
          <p:cNvSpPr>
            <a:spLocks noGrp="1"/>
          </p:cNvSpPr>
          <p:nvPr>
            <p:ph type="subTitle" idx="1"/>
          </p:nvPr>
        </p:nvSpPr>
        <p:spPr>
          <a:xfrm>
            <a:off x="685801" y="3942608"/>
            <a:ext cx="2842460" cy="1371600"/>
          </a:xfrm>
          <a:prstGeom prst="rect">
            <a:avLst/>
          </a:prstGeom>
        </p:spPr>
        <p:txBody>
          <a:bodyPr lIns="0" tIns="118872" rIns="0" bIns="0">
            <a:normAutofit/>
          </a:bodyPr>
          <a:lstStyle>
            <a:lvl1pPr marL="0" indent="0" algn="l">
              <a:spcBef>
                <a:spcPts val="450"/>
              </a:spcBef>
              <a:buNone/>
              <a:defRPr sz="1400">
                <a:solidFill>
                  <a:schemeClr val="tx1"/>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dirty="0"/>
              <a:t>Modifiez le style des sous-titres du masque</a:t>
            </a:r>
            <a:endParaRPr lang="fr-CA" dirty="0"/>
          </a:p>
        </p:txBody>
      </p:sp>
      <p:sp>
        <p:nvSpPr>
          <p:cNvPr id="16" name="Titre 1">
            <a:extLst>
              <a:ext uri="{FF2B5EF4-FFF2-40B4-BE49-F238E27FC236}">
                <a16:creationId xmlns="" xmlns:a16="http://schemas.microsoft.com/office/drawing/2014/main" id="{0386F2DA-35A0-4948-9682-BAB23C779978}"/>
              </a:ext>
            </a:extLst>
          </p:cNvPr>
          <p:cNvSpPr>
            <a:spLocks noGrp="1"/>
          </p:cNvSpPr>
          <p:nvPr>
            <p:ph type="ctrTitle"/>
          </p:nvPr>
        </p:nvSpPr>
        <p:spPr>
          <a:xfrm>
            <a:off x="685801" y="1033272"/>
            <a:ext cx="2842460" cy="2838203"/>
          </a:xfrm>
          <a:prstGeom prst="rect">
            <a:avLst/>
          </a:prstGeom>
        </p:spPr>
        <p:txBody>
          <a:bodyPr lIns="0" tIns="0" rIns="0" bIns="0" anchor="t">
            <a:normAutofit/>
          </a:bodyPr>
          <a:lstStyle>
            <a:lvl1pPr algn="l">
              <a:defRPr sz="3800">
                <a:solidFill>
                  <a:schemeClr val="tx1"/>
                </a:solidFill>
                <a:latin typeface="Arial" panose="020B0604020202020204" pitchFamily="34" charset="0"/>
                <a:cs typeface="Arial" panose="020B0604020202020204" pitchFamily="34" charset="0"/>
              </a:defRPr>
            </a:lvl1pPr>
          </a:lstStyle>
          <a:p>
            <a:r>
              <a:rPr lang="fr-FR" dirty="0"/>
              <a:t>Modifiez le style du titre</a:t>
            </a:r>
            <a:endParaRPr lang="fr-CA" dirty="0"/>
          </a:p>
        </p:txBody>
      </p:sp>
    </p:spTree>
    <p:extLst>
      <p:ext uri="{BB962C8B-B14F-4D97-AF65-F5344CB8AC3E}">
        <p14:creationId xmlns:p14="http://schemas.microsoft.com/office/powerpoint/2010/main" val="3384275154"/>
      </p:ext>
    </p:extLst>
  </p:cSld>
  <p:clrMapOvr>
    <a:masterClrMapping/>
  </p:clrMapOvr>
  <p:extLst>
    <p:ext uri="{DCECCB84-F9BA-43D5-87BE-67443E8EF086}">
      <p15:sldGuideLst xmlns:p15="http://schemas.microsoft.com/office/powerpoint/2012/main">
        <p15:guide id="1" pos="2898">
          <p15:clr>
            <a:srgbClr val="FBAE40"/>
          </p15:clr>
        </p15:guide>
        <p15:guide id="2" orient="horz" pos="2808">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Ouverture ou cloture - 04">
    <p:bg bwMode="ltGray">
      <p:bgPr>
        <a:solidFill>
          <a:schemeClr val="tx2"/>
        </a:solidFill>
        <a:effectLst/>
      </p:bgPr>
    </p:bg>
    <p:spTree>
      <p:nvGrpSpPr>
        <p:cNvPr id="1" name=""/>
        <p:cNvGrpSpPr/>
        <p:nvPr/>
      </p:nvGrpSpPr>
      <p:grpSpPr>
        <a:xfrm>
          <a:off x="0" y="0"/>
          <a:ext cx="0" cy="0"/>
          <a:chOff x="0" y="0"/>
          <a:chExt cx="0" cy="0"/>
        </a:xfrm>
      </p:grpSpPr>
      <p:grpSp>
        <p:nvGrpSpPr>
          <p:cNvPr id="4" name="Groupe 3">
            <a:extLst>
              <a:ext uri="{FF2B5EF4-FFF2-40B4-BE49-F238E27FC236}">
                <a16:creationId xmlns="" xmlns:a16="http://schemas.microsoft.com/office/drawing/2014/main" id="{BD27A50F-E4FA-D640-8F62-9AE7A76867FB}"/>
              </a:ext>
            </a:extLst>
          </p:cNvPr>
          <p:cNvGrpSpPr/>
          <p:nvPr userDrawn="1"/>
        </p:nvGrpSpPr>
        <p:grpSpPr>
          <a:xfrm>
            <a:off x="3150859" y="1380502"/>
            <a:ext cx="2896501" cy="3871065"/>
            <a:chOff x="3123809" y="1111128"/>
            <a:chExt cx="2896501" cy="2903299"/>
          </a:xfrm>
        </p:grpSpPr>
        <p:sp>
          <p:nvSpPr>
            <p:cNvPr id="5" name="Carré-couleur accent">
              <a:extLst>
                <a:ext uri="{FF2B5EF4-FFF2-40B4-BE49-F238E27FC236}">
                  <a16:creationId xmlns="" xmlns:a16="http://schemas.microsoft.com/office/drawing/2014/main" id="{46FD59F0-1E0A-5B46-A455-F7D0AC15A6E1}"/>
                </a:ext>
              </a:extLst>
            </p:cNvPr>
            <p:cNvSpPr/>
            <p:nvPr userDrawn="1"/>
          </p:nvSpPr>
          <p:spPr>
            <a:xfrm>
              <a:off x="3123809" y="1111128"/>
              <a:ext cx="2896501" cy="2903299"/>
            </a:xfrm>
            <a:prstGeom prst="rect">
              <a:avLst/>
            </a:prstGeom>
            <a:solidFill>
              <a:srgbClr val="0057AC"/>
            </a:solidFill>
            <a:ln w="12700" cap="flat" cmpd="sng" algn="ctr">
              <a:noFill/>
              <a:prstDash val="solid"/>
              <a:miter lim="800000"/>
            </a:ln>
            <a:effectLst/>
          </p:spPr>
          <p:txBody>
            <a:bodyPr rtlCol="0" anchor="ctr"/>
            <a:lstStyle/>
            <a:p>
              <a:pPr algn="ctr">
                <a:defRPr/>
              </a:pPr>
              <a:endParaRPr lang="fr-CA" sz="1800" kern="0">
                <a:solidFill>
                  <a:prstClr val="white"/>
                </a:solidFill>
              </a:endParaRPr>
            </a:p>
          </p:txBody>
        </p:sp>
        <p:pic>
          <p:nvPicPr>
            <p:cNvPr id="6" name="Image 5">
              <a:extLst>
                <a:ext uri="{FF2B5EF4-FFF2-40B4-BE49-F238E27FC236}">
                  <a16:creationId xmlns="" xmlns:a16="http://schemas.microsoft.com/office/drawing/2014/main" id="{71EA7148-5DF9-8B4F-8A18-E011023D45CC}"/>
                </a:ext>
              </a:extLst>
            </p:cNvPr>
            <p:cNvPicPr>
              <a:picLocks noChangeAspect="1"/>
            </p:cNvPicPr>
            <p:nvPr userDrawn="1"/>
          </p:nvPicPr>
          <p:blipFill>
            <a:blip r:embed="rId2"/>
            <a:stretch>
              <a:fillRect/>
            </a:stretch>
          </p:blipFill>
          <p:spPr>
            <a:xfrm>
              <a:off x="3476331" y="2063939"/>
              <a:ext cx="2183382" cy="999063"/>
            </a:xfrm>
            <a:prstGeom prst="rect">
              <a:avLst/>
            </a:prstGeom>
          </p:spPr>
        </p:pic>
      </p:grpSp>
    </p:spTree>
    <p:extLst>
      <p:ext uri="{BB962C8B-B14F-4D97-AF65-F5344CB8AC3E}">
        <p14:creationId xmlns:p14="http://schemas.microsoft.com/office/powerpoint/2010/main" val="4062537613"/>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orient="horz" pos="2808">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re  - sous-titre - 01">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48194486"/>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mage">
    <p:spTree>
      <p:nvGrpSpPr>
        <p:cNvPr id="1" name=""/>
        <p:cNvGrpSpPr/>
        <p:nvPr/>
      </p:nvGrpSpPr>
      <p:grpSpPr>
        <a:xfrm>
          <a:off x="0" y="0"/>
          <a:ext cx="0" cy="0"/>
          <a:chOff x="0" y="0"/>
          <a:chExt cx="0" cy="0"/>
        </a:xfrm>
      </p:grpSpPr>
      <p:sp>
        <p:nvSpPr>
          <p:cNvPr id="2" name="Title 1"/>
          <p:cNvSpPr>
            <a:spLocks noGrp="1"/>
          </p:cNvSpPr>
          <p:nvPr>
            <p:ph type="title"/>
          </p:nvPr>
        </p:nvSpPr>
        <p:spPr>
          <a:xfrm>
            <a:off x="457200" y="800808"/>
            <a:ext cx="8280000" cy="900000"/>
          </a:xfrm>
        </p:spPr>
        <p:txBody>
          <a:bodyPr tIns="45720" anchor="ctr"/>
          <a:lstStyle>
            <a:lvl1pPr>
              <a:defRPr/>
            </a:lvl1pPr>
          </a:lstStyle>
          <a:p>
            <a:r>
              <a:rPr kumimoji="0" lang="fr-FR"/>
              <a:t>Modifiez le style du titre</a:t>
            </a:r>
            <a:endParaRPr kumimoji="0" lang="en-US"/>
          </a:p>
        </p:txBody>
      </p:sp>
      <p:sp>
        <p:nvSpPr>
          <p:cNvPr id="4" name="Espace réservé pour une image  3"/>
          <p:cNvSpPr>
            <a:spLocks noGrp="1"/>
          </p:cNvSpPr>
          <p:nvPr>
            <p:ph type="pic" sz="quarter" idx="10"/>
          </p:nvPr>
        </p:nvSpPr>
        <p:spPr>
          <a:xfrm>
            <a:off x="467544" y="1988841"/>
            <a:ext cx="8208912" cy="3893782"/>
          </a:xfrm>
        </p:spPr>
        <p:txBody>
          <a:bodyPr/>
          <a:lstStyle>
            <a:lvl1pPr marL="0" indent="0">
              <a:buFontTx/>
              <a:buNone/>
              <a:defRPr/>
            </a:lvl1pPr>
          </a:lstStyle>
          <a:p>
            <a:r>
              <a:rPr lang="fr-FR"/>
              <a:t>Cliquez sur l'icône pour ajouter une image</a:t>
            </a:r>
            <a:endParaRPr lang="fr-CA"/>
          </a:p>
        </p:txBody>
      </p:sp>
      <p:sp>
        <p:nvSpPr>
          <p:cNvPr id="6" name="Espace réservé du pied de page 5"/>
          <p:cNvSpPr>
            <a:spLocks noGrp="1"/>
          </p:cNvSpPr>
          <p:nvPr>
            <p:ph type="ftr" sz="quarter" idx="12"/>
          </p:nvPr>
        </p:nvSpPr>
        <p:spPr/>
        <p:txBody>
          <a:bodyPr/>
          <a:lstStyle/>
          <a:p>
            <a:endParaRPr lang="fr-CA"/>
          </a:p>
        </p:txBody>
      </p:sp>
      <p:sp>
        <p:nvSpPr>
          <p:cNvPr id="7" name="Espace réservé du numéro de diapositive 6"/>
          <p:cNvSpPr>
            <a:spLocks noGrp="1"/>
          </p:cNvSpPr>
          <p:nvPr>
            <p:ph type="sldNum" sz="quarter" idx="13"/>
          </p:nvPr>
        </p:nvSpPr>
        <p:spPr>
          <a:xfrm>
            <a:off x="476480" y="6340475"/>
            <a:ext cx="762000" cy="365125"/>
          </a:xfrm>
        </p:spPr>
        <p:txBody>
          <a:bodyPr/>
          <a:lstStyle>
            <a:lvl1pPr algn="l">
              <a:defRPr/>
            </a:lvl1pPr>
          </a:lstStyle>
          <a:p>
            <a:fld id="{3CF1CC70-7FC9-4117-A124-4054BC0EB34A}" type="slidenum">
              <a:rPr lang="fr-CA" smtClean="0"/>
              <a:pPr/>
              <a:t>‹N°›</a:t>
            </a:fld>
            <a:endParaRPr lang="fr-CA"/>
          </a:p>
        </p:txBody>
      </p:sp>
      <p:pic>
        <p:nvPicPr>
          <p:cNvPr id="8" name="Imag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54899" y="6400903"/>
            <a:ext cx="1109185" cy="240324"/>
          </a:xfrm>
          <a:prstGeom prst="rect">
            <a:avLst/>
          </a:prstGeom>
        </p:spPr>
      </p:pic>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Intercalaire 1 - avec image - texte blanc - 01">
    <p:bg bwMode="ltGray">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08034847"/>
      </p:ext>
    </p:extLst>
  </p:cSld>
  <p:clrMapOvr>
    <a:masterClrMapping/>
  </p:clrMapOvr>
  <p:extLst>
    <p:ext uri="{DCECCB84-F9BA-43D5-87BE-67443E8EF086}">
      <p15:sldGuideLst xmlns:p15="http://schemas.microsoft.com/office/powerpoint/2012/main">
        <p15:guide id="1" pos="2898">
          <p15:clr>
            <a:srgbClr val="FBAE40"/>
          </p15:clr>
        </p15:guide>
        <p15:guide id="2" orient="horz" pos="2808">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Intercalaire 1 - avec image - texte blanc - 02">
    <p:bg bwMode="ltGray">
      <p:bgPr>
        <a:solidFill>
          <a:schemeClr val="tx2"/>
        </a:solidFill>
        <a:effectLst/>
      </p:bgPr>
    </p:bg>
    <p:spTree>
      <p:nvGrpSpPr>
        <p:cNvPr id="1" name=""/>
        <p:cNvGrpSpPr/>
        <p:nvPr/>
      </p:nvGrpSpPr>
      <p:grpSpPr>
        <a:xfrm>
          <a:off x="0" y="0"/>
          <a:ext cx="0" cy="0"/>
          <a:chOff x="0" y="0"/>
          <a:chExt cx="0" cy="0"/>
        </a:xfrm>
      </p:grpSpPr>
      <p:sp>
        <p:nvSpPr>
          <p:cNvPr id="2" name="Content Placeholder 3">
            <a:extLst>
              <a:ext uri="{FF2B5EF4-FFF2-40B4-BE49-F238E27FC236}">
                <a16:creationId xmlns="" xmlns:a16="http://schemas.microsoft.com/office/drawing/2014/main" id="{85F42AE8-7B65-6F46-9361-C154083F0C67}"/>
              </a:ext>
            </a:extLst>
          </p:cNvPr>
          <p:cNvSpPr>
            <a:spLocks noGrp="1"/>
          </p:cNvSpPr>
          <p:nvPr>
            <p:ph sz="half" idx="10" hasCustomPrompt="1"/>
          </p:nvPr>
        </p:nvSpPr>
        <p:spPr>
          <a:xfrm>
            <a:off x="482951" y="3957595"/>
            <a:ext cx="4388153" cy="2062104"/>
          </a:xfrm>
          <a:prstGeom prst="rect">
            <a:avLst/>
          </a:prstGeom>
        </p:spPr>
        <p:txBody>
          <a:bodyPr>
            <a:normAutofit/>
          </a:bodyPr>
          <a:lstStyle>
            <a:lvl1pPr marL="0" indent="0">
              <a:lnSpc>
                <a:spcPct val="80000"/>
              </a:lnSpc>
              <a:buNone/>
              <a:defRPr sz="2800" b="0">
                <a:solidFill>
                  <a:schemeClr val="bg1"/>
                </a:solidFill>
                <a:latin typeface="Arial" panose="020B0604020202020204" pitchFamily="34" charset="0"/>
                <a:cs typeface="Arial" panose="020B0604020202020204" pitchFamily="34" charset="0"/>
              </a:defRPr>
            </a:lvl1pPr>
          </a:lstStyle>
          <a:p>
            <a:r>
              <a:rPr lang="fr-CA" dirty="0"/>
              <a:t>Titre de la </a:t>
            </a:r>
            <a:br>
              <a:rPr lang="fr-CA" dirty="0"/>
            </a:br>
            <a:r>
              <a:rPr lang="fr-CA" dirty="0"/>
              <a:t>présentation </a:t>
            </a:r>
            <a:br>
              <a:rPr lang="fr-CA" dirty="0"/>
            </a:br>
            <a:r>
              <a:rPr lang="fr-CA" dirty="0"/>
              <a:t>sur 3 lignes</a:t>
            </a:r>
            <a:endParaRPr lang="en-US" dirty="0"/>
          </a:p>
        </p:txBody>
      </p:sp>
      <p:sp>
        <p:nvSpPr>
          <p:cNvPr id="3" name="Content Placeholder 3">
            <a:extLst>
              <a:ext uri="{FF2B5EF4-FFF2-40B4-BE49-F238E27FC236}">
                <a16:creationId xmlns="" xmlns:a16="http://schemas.microsoft.com/office/drawing/2014/main" id="{9FA703DE-A1B1-8746-BF40-C81E49C9F004}"/>
              </a:ext>
            </a:extLst>
          </p:cNvPr>
          <p:cNvSpPr>
            <a:spLocks noGrp="1"/>
          </p:cNvSpPr>
          <p:nvPr>
            <p:ph sz="half" idx="2" hasCustomPrompt="1"/>
          </p:nvPr>
        </p:nvSpPr>
        <p:spPr>
          <a:xfrm>
            <a:off x="5358213" y="3957595"/>
            <a:ext cx="3451635" cy="2062104"/>
          </a:xfrm>
          <a:prstGeom prst="rect">
            <a:avLst/>
          </a:prstGeom>
        </p:spPr>
        <p:txBody>
          <a:bodyPr>
            <a:normAutofit/>
          </a:bodyPr>
          <a:lstStyle>
            <a:lvl1pPr marL="0" indent="0">
              <a:buNone/>
              <a:defRPr sz="1600" b="0">
                <a:solidFill>
                  <a:schemeClr val="bg1"/>
                </a:solidFill>
                <a:latin typeface="Arial" panose="020B0604020202020204" pitchFamily="34" charset="0"/>
                <a:cs typeface="Arial" panose="020B0604020202020204" pitchFamily="34" charset="0"/>
              </a:defRPr>
            </a:lvl1pPr>
          </a:lstStyle>
          <a:p>
            <a:r>
              <a:rPr lang="fr-CA" dirty="0"/>
              <a:t>Prénom et nom</a:t>
            </a:r>
            <a:br>
              <a:rPr lang="fr-CA" dirty="0"/>
            </a:br>
            <a:r>
              <a:rPr lang="fr-CA" dirty="0"/>
              <a:t>Fonction</a:t>
            </a:r>
          </a:p>
          <a:p>
            <a:r>
              <a:rPr lang="fr-CA" dirty="0"/>
              <a:t>Date</a:t>
            </a:r>
          </a:p>
          <a:p>
            <a:pPr lvl="0"/>
            <a:endParaRPr lang="en-US" dirty="0"/>
          </a:p>
        </p:txBody>
      </p:sp>
    </p:spTree>
    <p:extLst>
      <p:ext uri="{BB962C8B-B14F-4D97-AF65-F5344CB8AC3E}">
        <p14:creationId xmlns:p14="http://schemas.microsoft.com/office/powerpoint/2010/main" val="3351070382"/>
      </p:ext>
    </p:extLst>
  </p:cSld>
  <p:clrMapOvr>
    <a:masterClrMapping/>
  </p:clrMapOvr>
  <p:extLst>
    <p:ext uri="{DCECCB84-F9BA-43D5-87BE-67443E8EF086}">
      <p15:sldGuideLst xmlns:p15="http://schemas.microsoft.com/office/powerpoint/2012/main">
        <p15:guide id="1" pos="2898">
          <p15:clr>
            <a:srgbClr val="FBAE40"/>
          </p15:clr>
        </p15:guide>
        <p15:guide id="2" orient="horz" pos="2808">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Intercalaire 1 - avec image - texte foncé">
    <p:bg bwMode="ltGray">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92406115"/>
      </p:ext>
    </p:extLst>
  </p:cSld>
  <p:clrMapOvr>
    <a:masterClrMapping/>
  </p:clrMapOvr>
  <p:extLst>
    <p:ext uri="{DCECCB84-F9BA-43D5-87BE-67443E8EF086}">
      <p15:sldGuideLst xmlns:p15="http://schemas.microsoft.com/office/powerpoint/2012/main">
        <p15:guide id="1" pos="2898">
          <p15:clr>
            <a:srgbClr val="FBAE40"/>
          </p15:clr>
        </p15:guide>
        <p15:guide id="2" orient="horz" pos="2808">
          <p15:clr>
            <a:srgbClr val="FBAE4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Intercalaire 2 - avec image - texte blanc - 02">
    <p:bg bwMode="ltGray">
      <p:bgPr>
        <a:solidFill>
          <a:schemeClr val="tx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74543472"/>
      </p:ext>
    </p:extLst>
  </p:cSld>
  <p:clrMapOvr>
    <a:masterClrMapping/>
  </p:clrMapOvr>
  <p:extLst>
    <p:ext uri="{DCECCB84-F9BA-43D5-87BE-67443E8EF086}">
      <p15:sldGuideLst xmlns:p15="http://schemas.microsoft.com/office/powerpoint/2012/main">
        <p15:guide id="1" pos="2898">
          <p15:clr>
            <a:srgbClr val="FBAE40"/>
          </p15:clr>
        </p15:guide>
        <p15:guide id="2" orient="horz" pos="2808">
          <p15:clr>
            <a:srgbClr val="FBAE4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1_Intercalaire 2 - avec image - texte blanc - 02">
    <p:bg bwMode="ltGray">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92899098"/>
      </p:ext>
    </p:extLst>
  </p:cSld>
  <p:clrMapOvr>
    <a:masterClrMapping/>
  </p:clrMapOvr>
  <p:extLst>
    <p:ext uri="{DCECCB84-F9BA-43D5-87BE-67443E8EF086}">
      <p15:sldGuideLst xmlns:p15="http://schemas.microsoft.com/office/powerpoint/2012/main">
        <p15:guide id="1" pos="2898">
          <p15:clr>
            <a:srgbClr val="FBAE40"/>
          </p15:clr>
        </p15:guide>
        <p15:guide id="2" orient="horz" pos="2808">
          <p15:clr>
            <a:srgbClr val="FBAE40"/>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Intercalaire 3 - sans image - texte blanc">
    <p:bg bwMode="ltGray">
      <p:bgPr>
        <a:solidFill>
          <a:schemeClr val="accent1"/>
        </a:solidFill>
        <a:effectLst/>
      </p:bgPr>
    </p:bg>
    <p:spTree>
      <p:nvGrpSpPr>
        <p:cNvPr id="1" name=""/>
        <p:cNvGrpSpPr/>
        <p:nvPr/>
      </p:nvGrpSpPr>
      <p:grpSpPr>
        <a:xfrm>
          <a:off x="0" y="0"/>
          <a:ext cx="0" cy="0"/>
          <a:chOff x="0" y="0"/>
          <a:chExt cx="0" cy="0"/>
        </a:xfrm>
      </p:grpSpPr>
      <p:sp>
        <p:nvSpPr>
          <p:cNvPr id="9" name="Espace réservé du pied de page 4" hidden="1">
            <a:extLst>
              <a:ext uri="{FF2B5EF4-FFF2-40B4-BE49-F238E27FC236}">
                <a16:creationId xmlns="" xmlns:a16="http://schemas.microsoft.com/office/drawing/2014/main" id="{65A539F8-1B14-41F7-8B28-8EF84A836824}"/>
              </a:ext>
            </a:extLst>
          </p:cNvPr>
          <p:cNvSpPr>
            <a:spLocks noGrp="1"/>
          </p:cNvSpPr>
          <p:nvPr>
            <p:ph type="ftr" sz="quarter" idx="11"/>
          </p:nvPr>
        </p:nvSpPr>
        <p:spPr>
          <a:xfrm>
            <a:off x="685802" y="6356351"/>
            <a:ext cx="1648769" cy="365125"/>
          </a:xfrm>
          <a:prstGeom prst="rect">
            <a:avLst/>
          </a:prstGeom>
        </p:spPr>
        <p:txBody>
          <a:bodyPr lIns="0" tIns="0" rIns="0" bIns="0" anchor="t"/>
          <a:lstStyle>
            <a:lvl1pPr algn="l">
              <a:defRPr sz="750">
                <a:solidFill>
                  <a:schemeClr val="bg1"/>
                </a:solidFill>
                <a:latin typeface="Arial" panose="020B0604020202020204" pitchFamily="34" charset="0"/>
                <a:cs typeface="Arial" panose="020B0604020202020204" pitchFamily="34" charset="0"/>
              </a:defRPr>
            </a:lvl1pPr>
          </a:lstStyle>
          <a:p>
            <a:pPr defTabSz="685800"/>
            <a:r>
              <a:rPr lang="fr-CA" smtClean="0">
                <a:solidFill>
                  <a:prstClr val="white"/>
                </a:solidFill>
              </a:rPr>
              <a:t>Université de Montréal</a:t>
            </a:r>
            <a:endParaRPr lang="fr-CA">
              <a:solidFill>
                <a:prstClr val="white"/>
              </a:solidFill>
            </a:endParaRPr>
          </a:p>
        </p:txBody>
      </p:sp>
    </p:spTree>
    <p:extLst>
      <p:ext uri="{BB962C8B-B14F-4D97-AF65-F5344CB8AC3E}">
        <p14:creationId xmlns:p14="http://schemas.microsoft.com/office/powerpoint/2010/main" val="1852458168"/>
      </p:ext>
    </p:extLst>
  </p:cSld>
  <p:clrMapOvr>
    <a:masterClrMapping/>
  </p:clrMapOvr>
  <p:extLst>
    <p:ext uri="{DCECCB84-F9BA-43D5-87BE-67443E8EF086}">
      <p15:sldGuideLst xmlns:p15="http://schemas.microsoft.com/office/powerpoint/2012/main">
        <p15:guide id="1" pos="2898">
          <p15:clr>
            <a:srgbClr val="FBAE40"/>
          </p15:clr>
        </p15:guide>
        <p15:guide id="2" orient="horz" pos="2808">
          <p15:clr>
            <a:srgbClr val="FBAE4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Ouverture ou cloture - 01">
    <p:bg bwMode="ltGray">
      <p:bgRef idx="1001">
        <a:schemeClr val="bg1"/>
      </p:bgRef>
    </p:bg>
    <p:spTree>
      <p:nvGrpSpPr>
        <p:cNvPr id="1" name=""/>
        <p:cNvGrpSpPr/>
        <p:nvPr/>
      </p:nvGrpSpPr>
      <p:grpSpPr>
        <a:xfrm>
          <a:off x="0" y="0"/>
          <a:ext cx="0" cy="0"/>
          <a:chOff x="0" y="0"/>
          <a:chExt cx="0" cy="0"/>
        </a:xfrm>
      </p:grpSpPr>
      <p:sp>
        <p:nvSpPr>
          <p:cNvPr id="9" name="Rectangle 8">
            <a:extLst>
              <a:ext uri="{FF2B5EF4-FFF2-40B4-BE49-F238E27FC236}">
                <a16:creationId xmlns="" xmlns:a16="http://schemas.microsoft.com/office/drawing/2014/main" id="{AC7A8D10-7829-46F2-B915-6822A050FFE8}"/>
              </a:ext>
            </a:extLst>
          </p:cNvPr>
          <p:cNvSpPr/>
          <p:nvPr userDrawn="1"/>
        </p:nvSpPr>
        <p:spPr>
          <a:xfrm>
            <a:off x="-1217" y="1"/>
            <a:ext cx="2571053" cy="342353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fr-CA" sz="1013">
              <a:solidFill>
                <a:prstClr val="white"/>
              </a:solidFill>
            </a:endParaRPr>
          </a:p>
        </p:txBody>
      </p:sp>
      <p:sp>
        <p:nvSpPr>
          <p:cNvPr id="15" name="Carré-couleur accent">
            <a:extLst>
              <a:ext uri="{FF2B5EF4-FFF2-40B4-BE49-F238E27FC236}">
                <a16:creationId xmlns="" xmlns:a16="http://schemas.microsoft.com/office/drawing/2014/main" id="{49F7DBB7-DBA1-674F-A3C7-6EBBD016D22B}"/>
              </a:ext>
            </a:extLst>
          </p:cNvPr>
          <p:cNvSpPr/>
          <p:nvPr userDrawn="1"/>
        </p:nvSpPr>
        <p:spPr>
          <a:xfrm>
            <a:off x="-1217" y="7204"/>
            <a:ext cx="1957118" cy="2615616"/>
          </a:xfrm>
          <a:prstGeom prst="rect">
            <a:avLst/>
          </a:prstGeom>
          <a:solidFill>
            <a:srgbClr val="0057AC"/>
          </a:solidFill>
          <a:ln w="12700" cap="flat" cmpd="sng" algn="ctr">
            <a:noFill/>
            <a:prstDash val="solid"/>
            <a:miter lim="800000"/>
          </a:ln>
          <a:effectLst/>
        </p:spPr>
        <p:txBody>
          <a:bodyPr rtlCol="0" anchor="ctr"/>
          <a:lstStyle/>
          <a:p>
            <a:pPr algn="ctr">
              <a:defRPr/>
            </a:pPr>
            <a:endParaRPr lang="fr-CA" sz="1800" kern="0">
              <a:solidFill>
                <a:prstClr val="white"/>
              </a:solidFill>
            </a:endParaRPr>
          </a:p>
        </p:txBody>
      </p:sp>
      <p:pic>
        <p:nvPicPr>
          <p:cNvPr id="16" name="Image 15">
            <a:extLst>
              <a:ext uri="{FF2B5EF4-FFF2-40B4-BE49-F238E27FC236}">
                <a16:creationId xmlns="" xmlns:a16="http://schemas.microsoft.com/office/drawing/2014/main" id="{235A3CCF-2DD0-E44D-BD32-5B4DD8DB8BB3}"/>
              </a:ext>
            </a:extLst>
          </p:cNvPr>
          <p:cNvPicPr>
            <a:picLocks noChangeAspect="1"/>
          </p:cNvPicPr>
          <p:nvPr userDrawn="1"/>
        </p:nvPicPr>
        <p:blipFill>
          <a:blip r:embed="rId2"/>
          <a:stretch>
            <a:fillRect/>
          </a:stretch>
        </p:blipFill>
        <p:spPr>
          <a:xfrm>
            <a:off x="103638" y="850185"/>
            <a:ext cx="1737516" cy="946128"/>
          </a:xfrm>
          <a:prstGeom prst="rect">
            <a:avLst/>
          </a:prstGeom>
        </p:spPr>
      </p:pic>
      <p:sp>
        <p:nvSpPr>
          <p:cNvPr id="18" name="Content Placeholder 3">
            <a:extLst>
              <a:ext uri="{FF2B5EF4-FFF2-40B4-BE49-F238E27FC236}">
                <a16:creationId xmlns="" xmlns:a16="http://schemas.microsoft.com/office/drawing/2014/main" id="{4B2E6E38-1D10-0A46-9BDF-9FB2BA720142}"/>
              </a:ext>
            </a:extLst>
          </p:cNvPr>
          <p:cNvSpPr>
            <a:spLocks noGrp="1"/>
          </p:cNvSpPr>
          <p:nvPr>
            <p:ph sz="half" idx="10" hasCustomPrompt="1"/>
          </p:nvPr>
        </p:nvSpPr>
        <p:spPr>
          <a:xfrm>
            <a:off x="334153" y="4473388"/>
            <a:ext cx="3900177" cy="2062104"/>
          </a:xfrm>
          <a:prstGeom prst="rect">
            <a:avLst/>
          </a:prstGeom>
        </p:spPr>
        <p:txBody>
          <a:bodyPr>
            <a:normAutofit/>
          </a:bodyPr>
          <a:lstStyle>
            <a:lvl1pPr marL="0" indent="0">
              <a:lnSpc>
                <a:spcPct val="90000"/>
              </a:lnSpc>
              <a:buNone/>
              <a:defRPr sz="2400" b="0">
                <a:solidFill>
                  <a:schemeClr val="bg1"/>
                </a:solidFill>
                <a:latin typeface="Arial" panose="020B0604020202020204" pitchFamily="34" charset="0"/>
                <a:cs typeface="Arial" panose="020B0604020202020204" pitchFamily="34" charset="0"/>
              </a:defRPr>
            </a:lvl1pPr>
          </a:lstStyle>
          <a:p>
            <a:r>
              <a:rPr lang="fr-CA" dirty="0"/>
              <a:t>Titre de la </a:t>
            </a:r>
            <a:br>
              <a:rPr lang="fr-CA" dirty="0"/>
            </a:br>
            <a:r>
              <a:rPr lang="fr-CA" dirty="0"/>
              <a:t>présentation </a:t>
            </a:r>
            <a:br>
              <a:rPr lang="fr-CA" dirty="0"/>
            </a:br>
            <a:r>
              <a:rPr lang="fr-CA" dirty="0"/>
              <a:t>sur 3 lignes</a:t>
            </a:r>
          </a:p>
        </p:txBody>
      </p:sp>
      <p:sp>
        <p:nvSpPr>
          <p:cNvPr id="19" name="Content Placeholder 3">
            <a:extLst>
              <a:ext uri="{FF2B5EF4-FFF2-40B4-BE49-F238E27FC236}">
                <a16:creationId xmlns="" xmlns:a16="http://schemas.microsoft.com/office/drawing/2014/main" id="{22F12807-8935-934D-BDCD-A1C10344EB52}"/>
              </a:ext>
            </a:extLst>
          </p:cNvPr>
          <p:cNvSpPr>
            <a:spLocks noGrp="1"/>
          </p:cNvSpPr>
          <p:nvPr>
            <p:ph sz="half" idx="2" hasCustomPrompt="1"/>
          </p:nvPr>
        </p:nvSpPr>
        <p:spPr>
          <a:xfrm>
            <a:off x="4909672" y="5145606"/>
            <a:ext cx="3900177" cy="1261501"/>
          </a:xfrm>
          <a:prstGeom prst="rect">
            <a:avLst/>
          </a:prstGeom>
        </p:spPr>
        <p:txBody>
          <a:bodyPr>
            <a:normAutofit/>
          </a:bodyPr>
          <a:lstStyle>
            <a:lvl1pPr marL="0" indent="0">
              <a:buNone/>
              <a:defRPr sz="1600" b="0">
                <a:solidFill>
                  <a:schemeClr val="bg1"/>
                </a:solidFill>
                <a:latin typeface="Arial" panose="020B0604020202020204" pitchFamily="34" charset="0"/>
                <a:cs typeface="Arial" panose="020B0604020202020204" pitchFamily="34" charset="0"/>
              </a:defRPr>
            </a:lvl1pPr>
          </a:lstStyle>
          <a:p>
            <a:r>
              <a:rPr lang="fr-CA" dirty="0"/>
              <a:t>Prénom et nom</a:t>
            </a:r>
            <a:br>
              <a:rPr lang="fr-CA" dirty="0"/>
            </a:br>
            <a:r>
              <a:rPr lang="fr-CA" dirty="0"/>
              <a:t>Présentation</a:t>
            </a:r>
          </a:p>
          <a:p>
            <a:r>
              <a:rPr lang="fr-CA" dirty="0"/>
              <a:t>Date</a:t>
            </a:r>
          </a:p>
          <a:p>
            <a:pPr lvl="0"/>
            <a:endParaRPr lang="en-US" dirty="0"/>
          </a:p>
        </p:txBody>
      </p:sp>
    </p:spTree>
    <p:extLst>
      <p:ext uri="{BB962C8B-B14F-4D97-AF65-F5344CB8AC3E}">
        <p14:creationId xmlns:p14="http://schemas.microsoft.com/office/powerpoint/2010/main" val="1431316451"/>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orient="horz" pos="2808">
          <p15:clr>
            <a:srgbClr val="FBAE40"/>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Ouverture ou cloture - 03">
    <p:bg bwMode="ltGray">
      <p:bgRef idx="1001">
        <a:schemeClr val="bg1"/>
      </p:bgRef>
    </p:bg>
    <p:spTree>
      <p:nvGrpSpPr>
        <p:cNvPr id="1" name=""/>
        <p:cNvGrpSpPr/>
        <p:nvPr/>
      </p:nvGrpSpPr>
      <p:grpSpPr>
        <a:xfrm>
          <a:off x="0" y="0"/>
          <a:ext cx="0" cy="0"/>
          <a:chOff x="0" y="0"/>
          <a:chExt cx="0" cy="0"/>
        </a:xfrm>
      </p:grpSpPr>
      <p:sp>
        <p:nvSpPr>
          <p:cNvPr id="17" name="Rectangle 16">
            <a:extLst>
              <a:ext uri="{FF2B5EF4-FFF2-40B4-BE49-F238E27FC236}">
                <a16:creationId xmlns="" xmlns:a16="http://schemas.microsoft.com/office/drawing/2014/main" id="{C0B934A5-DAF3-9E40-9D75-22DED1EC4EE2}"/>
              </a:ext>
            </a:extLst>
          </p:cNvPr>
          <p:cNvSpPr/>
          <p:nvPr userDrawn="1"/>
        </p:nvSpPr>
        <p:spPr>
          <a:xfrm flipH="1">
            <a:off x="4507072" y="0"/>
            <a:ext cx="4636928" cy="6858000"/>
          </a:xfrm>
          <a:prstGeom prst="rect">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685800"/>
            <a:endParaRPr lang="fr-CA" sz="1013">
              <a:solidFill>
                <a:prstClr val="white"/>
              </a:solidFill>
            </a:endParaRPr>
          </a:p>
        </p:txBody>
      </p:sp>
      <p:sp>
        <p:nvSpPr>
          <p:cNvPr id="13" name="Content Placeholder 3">
            <a:extLst>
              <a:ext uri="{FF2B5EF4-FFF2-40B4-BE49-F238E27FC236}">
                <a16:creationId xmlns="" xmlns:a16="http://schemas.microsoft.com/office/drawing/2014/main" id="{8546E91F-EDF9-554A-8719-2E93D9BFC86B}"/>
              </a:ext>
            </a:extLst>
          </p:cNvPr>
          <p:cNvSpPr>
            <a:spLocks noGrp="1"/>
          </p:cNvSpPr>
          <p:nvPr>
            <p:ph sz="half" idx="10" hasCustomPrompt="1"/>
          </p:nvPr>
        </p:nvSpPr>
        <p:spPr>
          <a:xfrm>
            <a:off x="4909672" y="561369"/>
            <a:ext cx="3900177" cy="2062104"/>
          </a:xfrm>
          <a:prstGeom prst="rect">
            <a:avLst/>
          </a:prstGeom>
        </p:spPr>
        <p:txBody>
          <a:bodyPr>
            <a:normAutofit/>
          </a:bodyPr>
          <a:lstStyle>
            <a:lvl1pPr marL="0" indent="0">
              <a:lnSpc>
                <a:spcPct val="80000"/>
              </a:lnSpc>
              <a:buNone/>
              <a:defRPr sz="2800" b="0">
                <a:solidFill>
                  <a:schemeClr val="bg1"/>
                </a:solidFill>
                <a:latin typeface="Arial" panose="020B0604020202020204" pitchFamily="34" charset="0"/>
                <a:cs typeface="Arial" panose="020B0604020202020204" pitchFamily="34" charset="0"/>
              </a:defRPr>
            </a:lvl1pPr>
          </a:lstStyle>
          <a:p>
            <a:r>
              <a:rPr lang="fr-CA" dirty="0"/>
              <a:t>Titre de la </a:t>
            </a:r>
            <a:br>
              <a:rPr lang="fr-CA" dirty="0"/>
            </a:br>
            <a:r>
              <a:rPr lang="fr-CA" dirty="0"/>
              <a:t>présentation </a:t>
            </a:r>
            <a:br>
              <a:rPr lang="fr-CA" dirty="0"/>
            </a:br>
            <a:r>
              <a:rPr lang="fr-CA" dirty="0"/>
              <a:t>sur 3 lignes</a:t>
            </a:r>
            <a:endParaRPr lang="en-US" dirty="0"/>
          </a:p>
        </p:txBody>
      </p:sp>
      <p:sp>
        <p:nvSpPr>
          <p:cNvPr id="14" name="Content Placeholder 3">
            <a:extLst>
              <a:ext uri="{FF2B5EF4-FFF2-40B4-BE49-F238E27FC236}">
                <a16:creationId xmlns="" xmlns:a16="http://schemas.microsoft.com/office/drawing/2014/main" id="{90380F61-B3D3-1843-AC33-15B3B38EB21D}"/>
              </a:ext>
            </a:extLst>
          </p:cNvPr>
          <p:cNvSpPr>
            <a:spLocks noGrp="1"/>
          </p:cNvSpPr>
          <p:nvPr>
            <p:ph sz="half" idx="2" hasCustomPrompt="1"/>
          </p:nvPr>
        </p:nvSpPr>
        <p:spPr>
          <a:xfrm>
            <a:off x="4909672" y="4758198"/>
            <a:ext cx="3900177" cy="1261501"/>
          </a:xfrm>
          <a:prstGeom prst="rect">
            <a:avLst/>
          </a:prstGeom>
        </p:spPr>
        <p:txBody>
          <a:bodyPr>
            <a:normAutofit/>
          </a:bodyPr>
          <a:lstStyle>
            <a:lvl1pPr marL="0" indent="0">
              <a:buNone/>
              <a:defRPr sz="1600" b="0">
                <a:solidFill>
                  <a:schemeClr val="bg1"/>
                </a:solidFill>
                <a:latin typeface="Arial" panose="020B0604020202020204" pitchFamily="34" charset="0"/>
                <a:cs typeface="Arial" panose="020B0604020202020204" pitchFamily="34" charset="0"/>
              </a:defRPr>
            </a:lvl1pPr>
          </a:lstStyle>
          <a:p>
            <a:r>
              <a:rPr lang="fr-CA" dirty="0"/>
              <a:t>Prénom et nom</a:t>
            </a:r>
            <a:br>
              <a:rPr lang="fr-CA" dirty="0"/>
            </a:br>
            <a:r>
              <a:rPr lang="fr-CA" dirty="0"/>
              <a:t>Fonction</a:t>
            </a:r>
          </a:p>
          <a:p>
            <a:r>
              <a:rPr lang="fr-CA" dirty="0"/>
              <a:t>Date</a:t>
            </a:r>
          </a:p>
          <a:p>
            <a:pPr lvl="0"/>
            <a:endParaRPr lang="en-US" dirty="0"/>
          </a:p>
        </p:txBody>
      </p:sp>
      <p:sp>
        <p:nvSpPr>
          <p:cNvPr id="16" name="Content Placeholder 3">
            <a:extLst>
              <a:ext uri="{FF2B5EF4-FFF2-40B4-BE49-F238E27FC236}">
                <a16:creationId xmlns="" xmlns:a16="http://schemas.microsoft.com/office/drawing/2014/main" id="{F5C30D7C-DE1C-DC48-9A2E-0EB6B0CAC0EA}"/>
              </a:ext>
            </a:extLst>
          </p:cNvPr>
          <p:cNvSpPr>
            <a:spLocks noGrp="1"/>
          </p:cNvSpPr>
          <p:nvPr>
            <p:ph sz="half" idx="11" hasCustomPrompt="1"/>
          </p:nvPr>
        </p:nvSpPr>
        <p:spPr>
          <a:xfrm>
            <a:off x="4909672" y="2839100"/>
            <a:ext cx="3900177" cy="1261501"/>
          </a:xfrm>
          <a:prstGeom prst="rect">
            <a:avLst/>
          </a:prstGeom>
        </p:spPr>
        <p:txBody>
          <a:bodyPr>
            <a:normAutofit/>
          </a:bodyPr>
          <a:lstStyle>
            <a:lvl1pPr marL="0" indent="0">
              <a:buNone/>
              <a:defRPr sz="1800" b="0">
                <a:solidFill>
                  <a:schemeClr val="bg1"/>
                </a:solidFill>
                <a:latin typeface="Arial" panose="020B0604020202020204" pitchFamily="34" charset="0"/>
                <a:cs typeface="Arial" panose="020B0604020202020204" pitchFamily="34" charset="0"/>
              </a:defRPr>
            </a:lvl1pPr>
          </a:lstStyle>
          <a:p>
            <a:r>
              <a:rPr lang="fr-CA" dirty="0"/>
              <a:t>Sous-titre de la présentation</a:t>
            </a:r>
          </a:p>
          <a:p>
            <a:pPr lvl="0"/>
            <a:endParaRPr lang="en-US" dirty="0"/>
          </a:p>
        </p:txBody>
      </p:sp>
      <p:sp>
        <p:nvSpPr>
          <p:cNvPr id="19" name="Espace réservé pour une image  11">
            <a:extLst>
              <a:ext uri="{FF2B5EF4-FFF2-40B4-BE49-F238E27FC236}">
                <a16:creationId xmlns="" xmlns:a16="http://schemas.microsoft.com/office/drawing/2014/main" id="{82EEB57C-A0A4-164F-BF2D-4CB5DE61B203}"/>
              </a:ext>
            </a:extLst>
          </p:cNvPr>
          <p:cNvSpPr>
            <a:spLocks noGrp="1" noChangeAspect="1"/>
          </p:cNvSpPr>
          <p:nvPr>
            <p:ph type="pic" sz="quarter" idx="12"/>
          </p:nvPr>
        </p:nvSpPr>
        <p:spPr>
          <a:xfrm>
            <a:off x="-1" y="2"/>
            <a:ext cx="4511763" cy="6857999"/>
          </a:xfrm>
          <a:prstGeom prst="rect">
            <a:avLst/>
          </a:prstGeom>
          <a:solidFill>
            <a:schemeClr val="bg1"/>
          </a:solidFill>
        </p:spPr>
        <p:txBody>
          <a:bodyPr anchor="t">
            <a:normAutofit/>
          </a:bodyPr>
          <a:lstStyle>
            <a:lvl1pPr marL="0" indent="0" algn="l">
              <a:buFontTx/>
              <a:buNone/>
              <a:defRPr sz="1350"/>
            </a:lvl1pPr>
          </a:lstStyle>
          <a:p>
            <a:r>
              <a:rPr lang="fr-FR" dirty="0"/>
              <a:t>Cliquez sur l'icône pour ajouter une image</a:t>
            </a:r>
            <a:endParaRPr lang="fr-CA" dirty="0"/>
          </a:p>
        </p:txBody>
      </p:sp>
    </p:spTree>
    <p:extLst>
      <p:ext uri="{BB962C8B-B14F-4D97-AF65-F5344CB8AC3E}">
        <p14:creationId xmlns:p14="http://schemas.microsoft.com/office/powerpoint/2010/main" val="263932484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orient="horz" pos="2808">
          <p15:clr>
            <a:srgbClr val="FBAE40"/>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Titre de présentation - avec image - 01">
    <p:bg bwMode="ltGray">
      <p:bgPr>
        <a:solidFill>
          <a:schemeClr val="accent1"/>
        </a:solidFill>
        <a:effectLst/>
      </p:bgPr>
    </p:bg>
    <p:spTree>
      <p:nvGrpSpPr>
        <p:cNvPr id="1" name=""/>
        <p:cNvGrpSpPr/>
        <p:nvPr/>
      </p:nvGrpSpPr>
      <p:grpSpPr>
        <a:xfrm>
          <a:off x="0" y="0"/>
          <a:ext cx="0" cy="0"/>
          <a:chOff x="0" y="0"/>
          <a:chExt cx="0" cy="0"/>
        </a:xfrm>
      </p:grpSpPr>
      <p:sp>
        <p:nvSpPr>
          <p:cNvPr id="19" name="Espace réservé du texte 18">
            <a:extLst>
              <a:ext uri="{FF2B5EF4-FFF2-40B4-BE49-F238E27FC236}">
                <a16:creationId xmlns="" xmlns:a16="http://schemas.microsoft.com/office/drawing/2014/main" id="{736C25CD-C8F2-4E89-BB5D-B8D8DB3D2353}"/>
              </a:ext>
            </a:extLst>
          </p:cNvPr>
          <p:cNvSpPr>
            <a:spLocks noGrp="1"/>
          </p:cNvSpPr>
          <p:nvPr>
            <p:ph type="body" sz="quarter" idx="11" hasCustomPrompt="1"/>
          </p:nvPr>
        </p:nvSpPr>
        <p:spPr>
          <a:xfrm>
            <a:off x="5143501" y="4893559"/>
            <a:ext cx="3634297" cy="1106487"/>
          </a:xfrm>
          <a:prstGeom prst="rect">
            <a:avLst/>
          </a:prstGeom>
        </p:spPr>
        <p:txBody>
          <a:bodyPr lIns="0" tIns="118872" rIns="0" bIns="0" anchor="b" anchorCtr="0">
            <a:noAutofit/>
          </a:bodyPr>
          <a:lstStyle>
            <a:lvl1pPr marL="0" indent="0">
              <a:spcBef>
                <a:spcPts val="450"/>
              </a:spcBef>
              <a:buFontTx/>
              <a:buNone/>
              <a:defRPr sz="900">
                <a:solidFill>
                  <a:schemeClr val="bg1"/>
                </a:solidFill>
                <a:latin typeface="Arial" panose="020B0604020202020204" pitchFamily="34" charset="0"/>
                <a:cs typeface="Arial" panose="020B0604020202020204" pitchFamily="34" charset="0"/>
              </a:defRPr>
            </a:lvl1pPr>
            <a:lvl2pPr marL="342900" indent="0">
              <a:buFontTx/>
              <a:buNone/>
              <a:defRPr>
                <a:solidFill>
                  <a:srgbClr val="FF0000"/>
                </a:solidFill>
                <a:latin typeface="Times New Roman" panose="02020603050405020304" pitchFamily="18" charset="0"/>
                <a:cs typeface="Times New Roman" panose="02020603050405020304" pitchFamily="18" charset="0"/>
              </a:defRPr>
            </a:lvl2pPr>
            <a:lvl3pPr marL="685800" indent="0">
              <a:buFontTx/>
              <a:buNone/>
              <a:defRPr>
                <a:solidFill>
                  <a:srgbClr val="FF0000"/>
                </a:solidFill>
                <a:latin typeface="Times New Roman" panose="02020603050405020304" pitchFamily="18" charset="0"/>
                <a:cs typeface="Times New Roman" panose="02020603050405020304" pitchFamily="18" charset="0"/>
              </a:defRPr>
            </a:lvl3pPr>
            <a:lvl4pPr marL="1028700" indent="0">
              <a:buFontTx/>
              <a:buNone/>
              <a:defRPr>
                <a:solidFill>
                  <a:srgbClr val="FF0000"/>
                </a:solidFill>
                <a:latin typeface="Times New Roman" panose="02020603050405020304" pitchFamily="18" charset="0"/>
                <a:cs typeface="Times New Roman" panose="02020603050405020304" pitchFamily="18" charset="0"/>
              </a:defRPr>
            </a:lvl4pPr>
            <a:lvl5pPr marL="1371600" indent="0">
              <a:buFontTx/>
              <a:buNone/>
              <a:defRPr>
                <a:solidFill>
                  <a:srgbClr val="FF0000"/>
                </a:solidFill>
                <a:latin typeface="Times New Roman" panose="02020603050405020304" pitchFamily="18" charset="0"/>
                <a:cs typeface="Times New Roman" panose="02020603050405020304" pitchFamily="18" charset="0"/>
              </a:defRPr>
            </a:lvl5pPr>
          </a:lstStyle>
          <a:p>
            <a:pPr lvl="0"/>
            <a:r>
              <a:rPr lang="fr-FR" dirty="0"/>
              <a:t>Cliquez pour modifier les styles du texte du masque</a:t>
            </a:r>
          </a:p>
        </p:txBody>
      </p:sp>
      <p:sp>
        <p:nvSpPr>
          <p:cNvPr id="3" name="Sous-titre 2">
            <a:extLst>
              <a:ext uri="{FF2B5EF4-FFF2-40B4-BE49-F238E27FC236}">
                <a16:creationId xmlns="" xmlns:a16="http://schemas.microsoft.com/office/drawing/2014/main" id="{1A09BF7F-9F4A-4208-B751-2066E34B525F}"/>
              </a:ext>
            </a:extLst>
          </p:cNvPr>
          <p:cNvSpPr>
            <a:spLocks noGrp="1"/>
          </p:cNvSpPr>
          <p:nvPr>
            <p:ph type="subTitle" idx="1"/>
          </p:nvPr>
        </p:nvSpPr>
        <p:spPr>
          <a:xfrm>
            <a:off x="5143501" y="2971800"/>
            <a:ext cx="3634741" cy="1768643"/>
          </a:xfrm>
          <a:prstGeom prst="rect">
            <a:avLst/>
          </a:prstGeom>
        </p:spPr>
        <p:txBody>
          <a:bodyPr lIns="0" tIns="118872" rIns="0" bIns="0">
            <a:normAutofit/>
          </a:bodyPr>
          <a:lstStyle>
            <a:lvl1pPr marL="0" indent="0" algn="l">
              <a:spcBef>
                <a:spcPts val="450"/>
              </a:spcBef>
              <a:buNone/>
              <a:defRPr sz="1600">
                <a:solidFill>
                  <a:schemeClr val="bg1"/>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dirty="0"/>
              <a:t>Modifiez le style des sous-titres du masque</a:t>
            </a:r>
            <a:endParaRPr lang="fr-CA" dirty="0"/>
          </a:p>
        </p:txBody>
      </p:sp>
      <p:sp>
        <p:nvSpPr>
          <p:cNvPr id="2" name="Titre 1">
            <a:extLst>
              <a:ext uri="{FF2B5EF4-FFF2-40B4-BE49-F238E27FC236}">
                <a16:creationId xmlns="" xmlns:a16="http://schemas.microsoft.com/office/drawing/2014/main" id="{7ED391B7-CCE6-4540-A0C5-16C581737E89}"/>
              </a:ext>
            </a:extLst>
          </p:cNvPr>
          <p:cNvSpPr>
            <a:spLocks noGrp="1"/>
          </p:cNvSpPr>
          <p:nvPr>
            <p:ph type="ctrTitle"/>
          </p:nvPr>
        </p:nvSpPr>
        <p:spPr>
          <a:xfrm>
            <a:off x="5143501" y="685801"/>
            <a:ext cx="3634741" cy="2132884"/>
          </a:xfrm>
          <a:prstGeom prst="rect">
            <a:avLst/>
          </a:prstGeom>
        </p:spPr>
        <p:txBody>
          <a:bodyPr lIns="0" tIns="0" rIns="0" bIns="0" anchor="b">
            <a:normAutofit/>
          </a:bodyPr>
          <a:lstStyle>
            <a:lvl1pPr algn="l">
              <a:defRPr sz="2800">
                <a:solidFill>
                  <a:schemeClr val="bg1"/>
                </a:solidFill>
                <a:latin typeface="Arial" panose="020B0604020202020204" pitchFamily="34" charset="0"/>
                <a:cs typeface="Arial" panose="020B0604020202020204" pitchFamily="34" charset="0"/>
              </a:defRPr>
            </a:lvl1pPr>
          </a:lstStyle>
          <a:p>
            <a:r>
              <a:rPr lang="fr-FR" dirty="0"/>
              <a:t>Modifiez le style du titre</a:t>
            </a:r>
            <a:endParaRPr lang="fr-CA" dirty="0"/>
          </a:p>
        </p:txBody>
      </p:sp>
      <p:pic>
        <p:nvPicPr>
          <p:cNvPr id="17" name="Image-umontreal" hidden="1">
            <a:extLst>
              <a:ext uri="{FF2B5EF4-FFF2-40B4-BE49-F238E27FC236}">
                <a16:creationId xmlns="" xmlns:a16="http://schemas.microsoft.com/office/drawing/2014/main" id="{76FBD988-D861-4D8E-A2FD-72BD3ED607BC}"/>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015384" y="6022590"/>
            <a:ext cx="4029827" cy="985069"/>
          </a:xfrm>
          <a:prstGeom prst="rect">
            <a:avLst/>
          </a:prstGeom>
        </p:spPr>
      </p:pic>
      <p:sp>
        <p:nvSpPr>
          <p:cNvPr id="12" name="Espace réservé pour une image  11">
            <a:extLst>
              <a:ext uri="{FF2B5EF4-FFF2-40B4-BE49-F238E27FC236}">
                <a16:creationId xmlns="" xmlns:a16="http://schemas.microsoft.com/office/drawing/2014/main" id="{19EE69F6-7C96-469F-B36B-70863BB21C79}"/>
              </a:ext>
            </a:extLst>
          </p:cNvPr>
          <p:cNvSpPr>
            <a:spLocks noGrp="1" noChangeAspect="1"/>
          </p:cNvSpPr>
          <p:nvPr>
            <p:ph type="pic" sz="quarter" idx="10"/>
          </p:nvPr>
        </p:nvSpPr>
        <p:spPr>
          <a:xfrm>
            <a:off x="0" y="2"/>
            <a:ext cx="4457700" cy="5943599"/>
          </a:xfrm>
          <a:prstGeom prst="rect">
            <a:avLst/>
          </a:prstGeom>
          <a:solidFill>
            <a:schemeClr val="bg1"/>
          </a:solidFill>
        </p:spPr>
        <p:txBody>
          <a:bodyPr anchor="t">
            <a:normAutofit/>
          </a:bodyPr>
          <a:lstStyle>
            <a:lvl1pPr marL="0" indent="0" algn="l">
              <a:buFontTx/>
              <a:buNone/>
              <a:defRPr sz="1350"/>
            </a:lvl1pPr>
          </a:lstStyle>
          <a:p>
            <a:r>
              <a:rPr lang="fr-FR" dirty="0"/>
              <a:t>Cliquez sur l'icône pour ajouter une image</a:t>
            </a:r>
            <a:endParaRPr lang="fr-CA" dirty="0"/>
          </a:p>
        </p:txBody>
      </p:sp>
      <p:sp>
        <p:nvSpPr>
          <p:cNvPr id="9" name="Carré-couleur" hidden="1">
            <a:extLst>
              <a:ext uri="{FF2B5EF4-FFF2-40B4-BE49-F238E27FC236}">
                <a16:creationId xmlns="" xmlns:a16="http://schemas.microsoft.com/office/drawing/2014/main" id="{F859E84F-1D85-4121-99DF-923E7A668073}"/>
              </a:ext>
            </a:extLst>
          </p:cNvPr>
          <p:cNvSpPr/>
          <p:nvPr/>
        </p:nvSpPr>
        <p:spPr>
          <a:xfrm>
            <a:off x="0" y="0"/>
            <a:ext cx="2571750" cy="3429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fr-CA" sz="1013">
              <a:solidFill>
                <a:prstClr val="white"/>
              </a:solidFill>
            </a:endParaRPr>
          </a:p>
        </p:txBody>
      </p:sp>
      <p:pic>
        <p:nvPicPr>
          <p:cNvPr id="8" name="Logo-UdeM-Monde" hidden="1">
            <a:extLst>
              <a:ext uri="{FF2B5EF4-FFF2-40B4-BE49-F238E27FC236}">
                <a16:creationId xmlns="" xmlns:a16="http://schemas.microsoft.com/office/drawing/2014/main" id="{262609BC-1EC4-4E92-9286-E0ECE80CC050}"/>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 y="-1"/>
            <a:ext cx="1885951" cy="2514601"/>
          </a:xfrm>
          <a:prstGeom prst="rect">
            <a:avLst/>
          </a:prstGeom>
        </p:spPr>
      </p:pic>
    </p:spTree>
    <p:extLst>
      <p:ext uri="{BB962C8B-B14F-4D97-AF65-F5344CB8AC3E}">
        <p14:creationId xmlns:p14="http://schemas.microsoft.com/office/powerpoint/2010/main" val="3722205678"/>
      </p:ext>
    </p:extLst>
  </p:cSld>
  <p:clrMapOvr>
    <a:masterClrMapping/>
  </p:clrMapOvr>
  <p:extLst>
    <p:ext uri="{DCECCB84-F9BA-43D5-87BE-67443E8EF086}">
      <p15:sldGuideLst xmlns:p15="http://schemas.microsoft.com/office/powerpoint/2012/main">
        <p15:guide id="1" pos="2898">
          <p15:clr>
            <a:srgbClr val="FBAE40"/>
          </p15:clr>
        </p15:guide>
        <p15:guide id="2" orient="horz" pos="2808">
          <p15:clr>
            <a:srgbClr val="FBAE40"/>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itre de présentation - avec image - 02">
    <p:bg bwMode="ltGray">
      <p:bgPr>
        <a:solidFill>
          <a:schemeClr val="accent1"/>
        </a:solidFill>
        <a:effectLst/>
      </p:bgPr>
    </p:bg>
    <p:spTree>
      <p:nvGrpSpPr>
        <p:cNvPr id="1" name=""/>
        <p:cNvGrpSpPr/>
        <p:nvPr/>
      </p:nvGrpSpPr>
      <p:grpSpPr>
        <a:xfrm>
          <a:off x="0" y="0"/>
          <a:ext cx="0" cy="0"/>
          <a:chOff x="0" y="0"/>
          <a:chExt cx="0" cy="0"/>
        </a:xfrm>
      </p:grpSpPr>
      <p:sp>
        <p:nvSpPr>
          <p:cNvPr id="12" name="Espace réservé pour une image  11">
            <a:extLst>
              <a:ext uri="{FF2B5EF4-FFF2-40B4-BE49-F238E27FC236}">
                <a16:creationId xmlns="" xmlns:a16="http://schemas.microsoft.com/office/drawing/2014/main" id="{19EE69F6-7C96-469F-B36B-70863BB21C79}"/>
              </a:ext>
            </a:extLst>
          </p:cNvPr>
          <p:cNvSpPr>
            <a:spLocks noGrp="1" noChangeAspect="1"/>
          </p:cNvSpPr>
          <p:nvPr>
            <p:ph type="pic" sz="quarter" idx="10"/>
          </p:nvPr>
        </p:nvSpPr>
        <p:spPr>
          <a:xfrm>
            <a:off x="1" y="0"/>
            <a:ext cx="5143501" cy="6858000"/>
          </a:xfrm>
          <a:prstGeom prst="rect">
            <a:avLst/>
          </a:prstGeom>
          <a:solidFill>
            <a:schemeClr val="bg1"/>
          </a:solidFill>
        </p:spPr>
        <p:txBody>
          <a:bodyPr anchor="t">
            <a:normAutofit/>
          </a:bodyPr>
          <a:lstStyle>
            <a:lvl1pPr marL="0" indent="0" algn="l">
              <a:buFontTx/>
              <a:buNone/>
              <a:defRPr sz="1350"/>
            </a:lvl1pPr>
          </a:lstStyle>
          <a:p>
            <a:r>
              <a:rPr lang="fr-FR"/>
              <a:t>Cliquez sur l'icône pour ajouter une image</a:t>
            </a:r>
            <a:endParaRPr lang="fr-CA" dirty="0"/>
          </a:p>
        </p:txBody>
      </p:sp>
      <p:sp>
        <p:nvSpPr>
          <p:cNvPr id="3" name="Sous-titre 2">
            <a:extLst>
              <a:ext uri="{FF2B5EF4-FFF2-40B4-BE49-F238E27FC236}">
                <a16:creationId xmlns="" xmlns:a16="http://schemas.microsoft.com/office/drawing/2014/main" id="{1A09BF7F-9F4A-4208-B751-2066E34B525F}"/>
              </a:ext>
            </a:extLst>
          </p:cNvPr>
          <p:cNvSpPr>
            <a:spLocks noGrp="1"/>
          </p:cNvSpPr>
          <p:nvPr>
            <p:ph type="subTitle" idx="1"/>
          </p:nvPr>
        </p:nvSpPr>
        <p:spPr>
          <a:xfrm>
            <a:off x="5659631" y="2971800"/>
            <a:ext cx="3118610" cy="1768643"/>
          </a:xfrm>
          <a:prstGeom prst="rect">
            <a:avLst/>
          </a:prstGeom>
        </p:spPr>
        <p:txBody>
          <a:bodyPr lIns="0" tIns="118872" rIns="0" bIns="0">
            <a:normAutofit/>
          </a:bodyPr>
          <a:lstStyle>
            <a:lvl1pPr marL="0" indent="0" algn="l">
              <a:spcBef>
                <a:spcPts val="450"/>
              </a:spcBef>
              <a:buNone/>
              <a:defRPr sz="1400">
                <a:solidFill>
                  <a:schemeClr val="bg1"/>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dirty="0"/>
              <a:t>Modifiez le style des sous-titres du masque</a:t>
            </a:r>
            <a:endParaRPr lang="fr-CA" dirty="0"/>
          </a:p>
        </p:txBody>
      </p:sp>
      <p:sp>
        <p:nvSpPr>
          <p:cNvPr id="2" name="Titre 1">
            <a:extLst>
              <a:ext uri="{FF2B5EF4-FFF2-40B4-BE49-F238E27FC236}">
                <a16:creationId xmlns="" xmlns:a16="http://schemas.microsoft.com/office/drawing/2014/main" id="{7ED391B7-CCE6-4540-A0C5-16C581737E89}"/>
              </a:ext>
            </a:extLst>
          </p:cNvPr>
          <p:cNvSpPr>
            <a:spLocks noGrp="1"/>
          </p:cNvSpPr>
          <p:nvPr>
            <p:ph type="ctrTitle"/>
          </p:nvPr>
        </p:nvSpPr>
        <p:spPr>
          <a:xfrm>
            <a:off x="5659631" y="685801"/>
            <a:ext cx="3118610" cy="2132884"/>
          </a:xfrm>
          <a:prstGeom prst="rect">
            <a:avLst/>
          </a:prstGeom>
        </p:spPr>
        <p:txBody>
          <a:bodyPr lIns="0" tIns="0" rIns="0" bIns="0" anchor="b">
            <a:normAutofit/>
          </a:bodyPr>
          <a:lstStyle>
            <a:lvl1pPr algn="l">
              <a:defRPr sz="2800">
                <a:solidFill>
                  <a:schemeClr val="bg1"/>
                </a:solidFill>
                <a:latin typeface="Arial" panose="020B0604020202020204" pitchFamily="34" charset="0"/>
                <a:cs typeface="Arial" panose="020B0604020202020204" pitchFamily="34" charset="0"/>
              </a:defRPr>
            </a:lvl1pPr>
          </a:lstStyle>
          <a:p>
            <a:r>
              <a:rPr lang="fr-FR" dirty="0"/>
              <a:t>Modifiez le style du titre</a:t>
            </a:r>
            <a:endParaRPr lang="fr-CA" dirty="0"/>
          </a:p>
        </p:txBody>
      </p:sp>
    </p:spTree>
    <p:extLst>
      <p:ext uri="{BB962C8B-B14F-4D97-AF65-F5344CB8AC3E}">
        <p14:creationId xmlns:p14="http://schemas.microsoft.com/office/powerpoint/2010/main" val="1582744245"/>
      </p:ext>
    </p:extLst>
  </p:cSld>
  <p:clrMapOvr>
    <a:masterClrMapping/>
  </p:clrMapOvr>
  <p:extLst>
    <p:ext uri="{DCECCB84-F9BA-43D5-87BE-67443E8EF086}">
      <p15:sldGuideLst xmlns:p15="http://schemas.microsoft.com/office/powerpoint/2012/main">
        <p15:guide id="1" pos="2898">
          <p15:clr>
            <a:srgbClr val="FBAE40"/>
          </p15:clr>
        </p15:guide>
        <p15:guide id="2" orient="horz" pos="2808">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lonne">
    <p:spTree>
      <p:nvGrpSpPr>
        <p:cNvPr id="1" name=""/>
        <p:cNvGrpSpPr/>
        <p:nvPr/>
      </p:nvGrpSpPr>
      <p:grpSpPr>
        <a:xfrm>
          <a:off x="0" y="0"/>
          <a:ext cx="0" cy="0"/>
          <a:chOff x="0" y="0"/>
          <a:chExt cx="0" cy="0"/>
        </a:xfrm>
      </p:grpSpPr>
      <p:sp>
        <p:nvSpPr>
          <p:cNvPr id="2" name="Title 1"/>
          <p:cNvSpPr>
            <a:spLocks noGrp="1"/>
          </p:cNvSpPr>
          <p:nvPr>
            <p:ph type="title"/>
          </p:nvPr>
        </p:nvSpPr>
        <p:spPr>
          <a:xfrm>
            <a:off x="457200" y="800808"/>
            <a:ext cx="8280000" cy="900000"/>
          </a:xfrm>
        </p:spPr>
        <p:txBody>
          <a:bodyPr vert="horz" tIns="45720" bIns="0" anchor="ct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kumimoji="0" lang="fr-FR" sz="5000" b="1" kern="1200" smtClean="0">
                <a:ln>
                  <a:noFill/>
                </a:ln>
                <a:solidFill>
                  <a:srgbClr val="0A4478"/>
                </a:solidFill>
                <a:effectLst/>
                <a:latin typeface="+mj-lt"/>
                <a:ea typeface="+mj-ea"/>
                <a:cs typeface="+mj-cs"/>
              </a:defRPr>
            </a:lvl1pPr>
          </a:lstStyle>
          <a:p>
            <a:r>
              <a:rPr kumimoji="0" lang="fr-FR"/>
              <a:t>Modifiez le style du titre</a:t>
            </a:r>
            <a:endParaRPr kumimoji="0" lang="en-US"/>
          </a:p>
        </p:txBody>
      </p:sp>
      <p:sp>
        <p:nvSpPr>
          <p:cNvPr id="9" name="Espace réservé du texte 8"/>
          <p:cNvSpPr>
            <a:spLocks noGrp="1"/>
          </p:cNvSpPr>
          <p:nvPr>
            <p:ph type="body" sz="quarter" idx="11"/>
          </p:nvPr>
        </p:nvSpPr>
        <p:spPr>
          <a:xfrm>
            <a:off x="467544" y="1988840"/>
            <a:ext cx="3888432" cy="3893783"/>
          </a:xfrm>
        </p:spPr>
        <p:txBody>
          <a:bodyPr>
            <a:normAutofit/>
          </a:bodyPr>
          <a:lstStyle>
            <a:lvl1pPr marL="0" indent="0">
              <a:buNone/>
              <a:defRPr sz="2800"/>
            </a:lvl1pPr>
          </a:lstStyle>
          <a:p>
            <a:pPr lvl="0"/>
            <a:r>
              <a:rPr lang="fr-FR"/>
              <a:t>Modifiez les styles du texte du masque</a:t>
            </a:r>
          </a:p>
        </p:txBody>
      </p:sp>
      <p:sp>
        <p:nvSpPr>
          <p:cNvPr id="10" name="Espace réservé du texte 8"/>
          <p:cNvSpPr>
            <a:spLocks noGrp="1"/>
          </p:cNvSpPr>
          <p:nvPr>
            <p:ph type="body" sz="quarter" idx="12"/>
          </p:nvPr>
        </p:nvSpPr>
        <p:spPr>
          <a:xfrm>
            <a:off x="4788024" y="1988840"/>
            <a:ext cx="3959473" cy="3893783"/>
          </a:xfrm>
        </p:spPr>
        <p:txBody>
          <a:bodyPr>
            <a:normAutofit/>
          </a:bodyPr>
          <a:lstStyle>
            <a:lvl1pPr marL="0" indent="0">
              <a:buNone/>
              <a:defRPr sz="2800"/>
            </a:lvl1pPr>
          </a:lstStyle>
          <a:p>
            <a:pPr lvl="0"/>
            <a:r>
              <a:rPr lang="fr-FR"/>
              <a:t>Modifiez les styles du texte du masque</a:t>
            </a:r>
          </a:p>
        </p:txBody>
      </p:sp>
      <p:sp>
        <p:nvSpPr>
          <p:cNvPr id="4" name="Espace réservé du pied de page 3"/>
          <p:cNvSpPr>
            <a:spLocks noGrp="1"/>
          </p:cNvSpPr>
          <p:nvPr>
            <p:ph type="ftr" sz="quarter" idx="14"/>
          </p:nvPr>
        </p:nvSpPr>
        <p:spPr/>
        <p:txBody>
          <a:bodyPr/>
          <a:lstStyle/>
          <a:p>
            <a:endParaRPr lang="fr-CA"/>
          </a:p>
        </p:txBody>
      </p:sp>
      <p:sp>
        <p:nvSpPr>
          <p:cNvPr id="6" name="Espace réservé du numéro de diapositive 5"/>
          <p:cNvSpPr>
            <a:spLocks noGrp="1"/>
          </p:cNvSpPr>
          <p:nvPr>
            <p:ph type="sldNum" sz="quarter" idx="15"/>
          </p:nvPr>
        </p:nvSpPr>
        <p:spPr>
          <a:xfrm>
            <a:off x="467299" y="6309320"/>
            <a:ext cx="762000" cy="365125"/>
          </a:xfrm>
        </p:spPr>
        <p:txBody>
          <a:bodyPr/>
          <a:lstStyle>
            <a:lvl1pPr algn="l">
              <a:defRPr/>
            </a:lvl1pPr>
          </a:lstStyle>
          <a:p>
            <a:fld id="{3CF1CC70-7FC9-4117-A124-4054BC0EB34A}" type="slidenum">
              <a:rPr lang="fr-CA" smtClean="0"/>
              <a:pPr/>
              <a:t>‹N°›</a:t>
            </a:fld>
            <a:endParaRPr lang="fr-CA"/>
          </a:p>
        </p:txBody>
      </p:sp>
      <p:pic>
        <p:nvPicPr>
          <p:cNvPr id="8" name="Imag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54899" y="6400903"/>
            <a:ext cx="1109185" cy="240324"/>
          </a:xfrm>
          <a:prstGeom prst="rect">
            <a:avLst/>
          </a:prstGeom>
        </p:spPr>
      </p:pic>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itre de présentation - sans image">
    <p:bg bwMode="ltGray">
      <p:bgPr>
        <a:solidFill>
          <a:schemeClr val="accent1"/>
        </a:solidFill>
        <a:effectLst/>
      </p:bgPr>
    </p:bg>
    <p:spTree>
      <p:nvGrpSpPr>
        <p:cNvPr id="1" name=""/>
        <p:cNvGrpSpPr/>
        <p:nvPr/>
      </p:nvGrpSpPr>
      <p:grpSpPr>
        <a:xfrm>
          <a:off x="0" y="0"/>
          <a:ext cx="0" cy="0"/>
          <a:chOff x="0" y="0"/>
          <a:chExt cx="0" cy="0"/>
        </a:xfrm>
      </p:grpSpPr>
      <p:pic>
        <p:nvPicPr>
          <p:cNvPr id="11" name="Image-LogoUdeM-type" hidden="1">
            <a:extLst>
              <a:ext uri="{FF2B5EF4-FFF2-40B4-BE49-F238E27FC236}">
                <a16:creationId xmlns="" xmlns:a16="http://schemas.microsoft.com/office/drawing/2014/main" id="{5C0550EF-06EE-41E4-98BB-222B8A9F88D3}"/>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4340791" y="1816509"/>
            <a:ext cx="4030394" cy="5373859"/>
          </a:xfrm>
          <a:prstGeom prst="rect">
            <a:avLst/>
          </a:prstGeom>
        </p:spPr>
      </p:pic>
      <p:pic>
        <p:nvPicPr>
          <p:cNvPr id="17" name="Image-umontreal" hidden="1">
            <a:extLst>
              <a:ext uri="{FF2B5EF4-FFF2-40B4-BE49-F238E27FC236}">
                <a16:creationId xmlns="" xmlns:a16="http://schemas.microsoft.com/office/drawing/2014/main" id="{76FBD988-D861-4D8E-A2FD-72BD3ED607BC}"/>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015384" y="6022590"/>
            <a:ext cx="4029827" cy="985069"/>
          </a:xfrm>
          <a:prstGeom prst="rect">
            <a:avLst/>
          </a:prstGeom>
        </p:spPr>
      </p:pic>
      <p:sp>
        <p:nvSpPr>
          <p:cNvPr id="10" name="Espace réservé du texte : date">
            <a:extLst>
              <a:ext uri="{FF2B5EF4-FFF2-40B4-BE49-F238E27FC236}">
                <a16:creationId xmlns="" xmlns:a16="http://schemas.microsoft.com/office/drawing/2014/main" id="{E0B19E6A-58D1-42A7-8AA0-67C31FBA8141}"/>
              </a:ext>
            </a:extLst>
          </p:cNvPr>
          <p:cNvSpPr>
            <a:spLocks noGrp="1"/>
          </p:cNvSpPr>
          <p:nvPr>
            <p:ph type="body" sz="quarter" idx="12" hasCustomPrompt="1"/>
          </p:nvPr>
        </p:nvSpPr>
        <p:spPr>
          <a:xfrm>
            <a:off x="3720512" y="5671934"/>
            <a:ext cx="4828539" cy="689111"/>
          </a:xfrm>
          <a:prstGeom prst="rect">
            <a:avLst/>
          </a:prstGeom>
        </p:spPr>
        <p:txBody>
          <a:bodyPr lIns="0" tIns="0" rIns="0" bIns="0" anchor="b">
            <a:normAutofit/>
          </a:bodyPr>
          <a:lstStyle>
            <a:lvl1pPr marL="0" indent="0" algn="r">
              <a:spcBef>
                <a:spcPts val="0"/>
              </a:spcBef>
              <a:spcAft>
                <a:spcPts val="450"/>
              </a:spcAft>
              <a:buFontTx/>
              <a:buNone/>
              <a:defRPr sz="1050" b="0">
                <a:solidFill>
                  <a:schemeClr val="bg1"/>
                </a:solidFill>
                <a:latin typeface="Arial" panose="020B0604020202020204" pitchFamily="34" charset="0"/>
                <a:cs typeface="Arial" panose="020B0604020202020204" pitchFamily="34" charset="0"/>
              </a:defRPr>
            </a:lvl1pPr>
            <a:lvl2pPr marL="342900" indent="0">
              <a:buFontTx/>
              <a:buNone/>
              <a:defRPr>
                <a:solidFill>
                  <a:srgbClr val="FF0000"/>
                </a:solidFill>
                <a:latin typeface="Times New Roman" panose="02020603050405020304" pitchFamily="18" charset="0"/>
                <a:cs typeface="Times New Roman" panose="02020603050405020304" pitchFamily="18" charset="0"/>
              </a:defRPr>
            </a:lvl2pPr>
            <a:lvl3pPr marL="685800" indent="0">
              <a:buFontTx/>
              <a:buNone/>
              <a:defRPr>
                <a:solidFill>
                  <a:srgbClr val="FF0000"/>
                </a:solidFill>
                <a:latin typeface="Times New Roman" panose="02020603050405020304" pitchFamily="18" charset="0"/>
                <a:cs typeface="Times New Roman" panose="02020603050405020304" pitchFamily="18" charset="0"/>
              </a:defRPr>
            </a:lvl3pPr>
            <a:lvl4pPr marL="1028700" indent="0">
              <a:buFontTx/>
              <a:buNone/>
              <a:defRPr>
                <a:solidFill>
                  <a:srgbClr val="FF0000"/>
                </a:solidFill>
                <a:latin typeface="Times New Roman" panose="02020603050405020304" pitchFamily="18" charset="0"/>
                <a:cs typeface="Times New Roman" panose="02020603050405020304" pitchFamily="18" charset="0"/>
              </a:defRPr>
            </a:lvl4pPr>
            <a:lvl5pPr marL="1371600" indent="0">
              <a:buFontTx/>
              <a:buNone/>
              <a:defRPr>
                <a:solidFill>
                  <a:srgbClr val="FF0000"/>
                </a:solidFill>
                <a:latin typeface="Times New Roman" panose="02020603050405020304" pitchFamily="18" charset="0"/>
                <a:cs typeface="Times New Roman" panose="02020603050405020304" pitchFamily="18" charset="0"/>
              </a:defRPr>
            </a:lvl5pPr>
          </a:lstStyle>
          <a:p>
            <a:pPr lvl="0"/>
            <a:r>
              <a:rPr lang="fr-FR" dirty="0"/>
              <a:t>Cliquez pour modifier les styles du texte du masque</a:t>
            </a:r>
          </a:p>
        </p:txBody>
      </p:sp>
      <p:sp>
        <p:nvSpPr>
          <p:cNvPr id="3" name="Sous-titre 2">
            <a:extLst>
              <a:ext uri="{FF2B5EF4-FFF2-40B4-BE49-F238E27FC236}">
                <a16:creationId xmlns="" xmlns:a16="http://schemas.microsoft.com/office/drawing/2014/main" id="{1A09BF7F-9F4A-4208-B751-2066E34B525F}"/>
              </a:ext>
            </a:extLst>
          </p:cNvPr>
          <p:cNvSpPr>
            <a:spLocks noGrp="1"/>
          </p:cNvSpPr>
          <p:nvPr>
            <p:ph type="subTitle" idx="1"/>
          </p:nvPr>
        </p:nvSpPr>
        <p:spPr>
          <a:xfrm>
            <a:off x="3720512" y="3358165"/>
            <a:ext cx="4828538" cy="1768643"/>
          </a:xfrm>
          <a:prstGeom prst="rect">
            <a:avLst/>
          </a:prstGeom>
        </p:spPr>
        <p:txBody>
          <a:bodyPr lIns="0" tIns="0" rIns="0" bIns="0">
            <a:normAutofit/>
          </a:bodyPr>
          <a:lstStyle>
            <a:lvl1pPr marL="0" indent="0" algn="r">
              <a:buNone/>
              <a:defRPr sz="1650">
                <a:solidFill>
                  <a:schemeClr val="bg1"/>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a:t>Modifiez le style des sous-titres du masque</a:t>
            </a:r>
            <a:endParaRPr lang="fr-CA" dirty="0"/>
          </a:p>
        </p:txBody>
      </p:sp>
      <p:sp>
        <p:nvSpPr>
          <p:cNvPr id="2" name="Titre 1">
            <a:extLst>
              <a:ext uri="{FF2B5EF4-FFF2-40B4-BE49-F238E27FC236}">
                <a16:creationId xmlns="" xmlns:a16="http://schemas.microsoft.com/office/drawing/2014/main" id="{7ED391B7-CCE6-4540-A0C5-16C581737E89}"/>
              </a:ext>
            </a:extLst>
          </p:cNvPr>
          <p:cNvSpPr>
            <a:spLocks noGrp="1"/>
          </p:cNvSpPr>
          <p:nvPr>
            <p:ph type="ctrTitle"/>
          </p:nvPr>
        </p:nvSpPr>
        <p:spPr>
          <a:xfrm>
            <a:off x="3720512" y="901523"/>
            <a:ext cx="4828538" cy="2434107"/>
          </a:xfrm>
          <a:prstGeom prst="rect">
            <a:avLst/>
          </a:prstGeom>
        </p:spPr>
        <p:txBody>
          <a:bodyPr lIns="0" tIns="0" rIns="0" bIns="0" anchor="b">
            <a:normAutofit/>
          </a:bodyPr>
          <a:lstStyle>
            <a:lvl1pPr algn="r">
              <a:defRPr sz="4050">
                <a:solidFill>
                  <a:schemeClr val="bg1"/>
                </a:solidFill>
                <a:latin typeface="Arial" panose="020B0604020202020204" pitchFamily="34" charset="0"/>
                <a:cs typeface="Arial" panose="020B0604020202020204" pitchFamily="34" charset="0"/>
              </a:defRPr>
            </a:lvl1pPr>
          </a:lstStyle>
          <a:p>
            <a:r>
              <a:rPr lang="fr-FR"/>
              <a:t>Modifiez le style du titre</a:t>
            </a:r>
            <a:endParaRPr lang="fr-CA" dirty="0"/>
          </a:p>
        </p:txBody>
      </p:sp>
      <p:sp>
        <p:nvSpPr>
          <p:cNvPr id="13" name="forme - carre couleur - arrie-plan">
            <a:extLst>
              <a:ext uri="{FF2B5EF4-FFF2-40B4-BE49-F238E27FC236}">
                <a16:creationId xmlns="" xmlns:a16="http://schemas.microsoft.com/office/drawing/2014/main" id="{6C4C09A0-3500-45D8-81BB-07F054643904}"/>
              </a:ext>
            </a:extLst>
          </p:cNvPr>
          <p:cNvSpPr>
            <a:spLocks noChangeAspect="1"/>
          </p:cNvSpPr>
          <p:nvPr userDrawn="1"/>
        </p:nvSpPr>
        <p:spPr>
          <a:xfrm>
            <a:off x="1" y="1"/>
            <a:ext cx="3567977" cy="475730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lstStyle/>
          <a:p>
            <a:pPr algn="ctr" defTabSz="685800"/>
            <a:endParaRPr lang="fr-CA" sz="1013">
              <a:solidFill>
                <a:prstClr val="white"/>
              </a:solidFill>
            </a:endParaRPr>
          </a:p>
        </p:txBody>
      </p:sp>
      <p:sp>
        <p:nvSpPr>
          <p:cNvPr id="14" name="Carré-couleur accent">
            <a:extLst>
              <a:ext uri="{FF2B5EF4-FFF2-40B4-BE49-F238E27FC236}">
                <a16:creationId xmlns="" xmlns:a16="http://schemas.microsoft.com/office/drawing/2014/main" id="{6192D5FE-8696-A449-A3DC-BBD1547FBFB5}"/>
              </a:ext>
            </a:extLst>
          </p:cNvPr>
          <p:cNvSpPr/>
          <p:nvPr userDrawn="1"/>
        </p:nvSpPr>
        <p:spPr>
          <a:xfrm>
            <a:off x="-71" y="6"/>
            <a:ext cx="2405668" cy="3207557"/>
          </a:xfrm>
          <a:prstGeom prst="rect">
            <a:avLst/>
          </a:prstGeom>
          <a:solidFill>
            <a:srgbClr val="0B113A"/>
          </a:solidFill>
          <a:ln w="12700" cap="flat" cmpd="sng" algn="ctr">
            <a:noFill/>
            <a:prstDash val="solid"/>
            <a:miter lim="800000"/>
          </a:ln>
          <a:effectLst/>
        </p:spPr>
        <p:txBody>
          <a:bodyPr rtlCol="0" anchor="ctr"/>
          <a:lstStyle/>
          <a:p>
            <a:pPr algn="ctr">
              <a:defRPr/>
            </a:pPr>
            <a:endParaRPr lang="fr-CA" sz="1800" kern="0">
              <a:solidFill>
                <a:prstClr val="white"/>
              </a:solidFill>
            </a:endParaRPr>
          </a:p>
        </p:txBody>
      </p:sp>
      <p:grpSp>
        <p:nvGrpSpPr>
          <p:cNvPr id="4" name="Groupe 3">
            <a:extLst>
              <a:ext uri="{FF2B5EF4-FFF2-40B4-BE49-F238E27FC236}">
                <a16:creationId xmlns="" xmlns:a16="http://schemas.microsoft.com/office/drawing/2014/main" id="{97C0D32D-A960-9642-B2AF-B05E0DF9D808}"/>
              </a:ext>
            </a:extLst>
          </p:cNvPr>
          <p:cNvGrpSpPr/>
          <p:nvPr userDrawn="1"/>
        </p:nvGrpSpPr>
        <p:grpSpPr>
          <a:xfrm>
            <a:off x="-1217" y="7"/>
            <a:ext cx="1197339" cy="1600200"/>
            <a:chOff x="-1217" y="5"/>
            <a:chExt cx="1197339" cy="1200150"/>
          </a:xfrm>
        </p:grpSpPr>
        <p:sp>
          <p:nvSpPr>
            <p:cNvPr id="15" name="Carré-couleur accent">
              <a:extLst>
                <a:ext uri="{FF2B5EF4-FFF2-40B4-BE49-F238E27FC236}">
                  <a16:creationId xmlns="" xmlns:a16="http://schemas.microsoft.com/office/drawing/2014/main" id="{F6108F87-9649-CC4F-8D2F-339280BC39B2}"/>
                </a:ext>
              </a:extLst>
            </p:cNvPr>
            <p:cNvSpPr/>
            <p:nvPr userDrawn="1"/>
          </p:nvSpPr>
          <p:spPr>
            <a:xfrm>
              <a:off x="-1217" y="5"/>
              <a:ext cx="1197339" cy="1200150"/>
            </a:xfrm>
            <a:prstGeom prst="rect">
              <a:avLst/>
            </a:prstGeom>
            <a:solidFill>
              <a:srgbClr val="0057AC"/>
            </a:solidFill>
            <a:ln w="12700" cap="flat" cmpd="sng" algn="ctr">
              <a:noFill/>
              <a:prstDash val="solid"/>
              <a:miter lim="800000"/>
            </a:ln>
            <a:effectLst/>
          </p:spPr>
          <p:txBody>
            <a:bodyPr rtlCol="0" anchor="ctr"/>
            <a:lstStyle/>
            <a:p>
              <a:pPr algn="ctr">
                <a:defRPr/>
              </a:pPr>
              <a:endParaRPr lang="fr-CA" sz="1800" kern="0">
                <a:solidFill>
                  <a:prstClr val="white"/>
                </a:solidFill>
              </a:endParaRPr>
            </a:p>
          </p:txBody>
        </p:sp>
        <p:pic>
          <p:nvPicPr>
            <p:cNvPr id="16" name="Image 15">
              <a:extLst>
                <a:ext uri="{FF2B5EF4-FFF2-40B4-BE49-F238E27FC236}">
                  <a16:creationId xmlns="" xmlns:a16="http://schemas.microsoft.com/office/drawing/2014/main" id="{F7E33DC3-ACA3-DB4D-A870-6AE67648B199}"/>
                </a:ext>
              </a:extLst>
            </p:cNvPr>
            <p:cNvPicPr>
              <a:picLocks noChangeAspect="1"/>
            </p:cNvPicPr>
            <p:nvPr userDrawn="1"/>
          </p:nvPicPr>
          <p:blipFill>
            <a:blip r:embed="rId4" cstate="hqprint">
              <a:extLst>
                <a:ext uri="{28A0092B-C50C-407E-A947-70E740481C1C}">
                  <a14:useLocalDpi xmlns:a14="http://schemas.microsoft.com/office/drawing/2010/main"/>
                </a:ext>
              </a:extLst>
            </a:blip>
            <a:stretch>
              <a:fillRect/>
            </a:stretch>
          </p:blipFill>
          <p:spPr>
            <a:xfrm>
              <a:off x="124050" y="391200"/>
              <a:ext cx="1011240" cy="412987"/>
            </a:xfrm>
            <a:prstGeom prst="rect">
              <a:avLst/>
            </a:prstGeom>
          </p:spPr>
        </p:pic>
      </p:grpSp>
    </p:spTree>
    <p:extLst>
      <p:ext uri="{BB962C8B-B14F-4D97-AF65-F5344CB8AC3E}">
        <p14:creationId xmlns:p14="http://schemas.microsoft.com/office/powerpoint/2010/main" val="3833737107"/>
      </p:ext>
    </p:extLst>
  </p:cSld>
  <p:clrMapOvr>
    <a:masterClrMapping/>
  </p:clrMapOvr>
  <p:extLst>
    <p:ext uri="{DCECCB84-F9BA-43D5-87BE-67443E8EF086}">
      <p15:sldGuideLst xmlns:p15="http://schemas.microsoft.com/office/powerpoint/2012/main">
        <p15:guide id="1" orient="horz" pos="1620">
          <p15:clr>
            <a:srgbClr val="FBAE40"/>
          </p15:clr>
        </p15:guide>
        <p15:guide id="2" pos="2898">
          <p15:clr>
            <a:srgbClr val="FBAE40"/>
          </p15:clr>
        </p15:guide>
        <p15:guide id="3" orient="horz" pos="2808">
          <p15:clr>
            <a:srgbClr val="FBAE40"/>
          </p15:clr>
        </p15:guide>
        <p15:guide id="4" pos="180">
          <p15:clr>
            <a:srgbClr val="FBAE40"/>
          </p15:clr>
        </p15:guide>
        <p15:guide id="5" orient="horz" pos="1188">
          <p15:clr>
            <a:srgbClr val="FBAE40"/>
          </p15:clr>
        </p15:guide>
        <p15:guide id="6" orient="horz" pos="1404">
          <p15:clr>
            <a:srgbClr val="FBAE40"/>
          </p15:clr>
        </p15:guide>
        <p15:guide id="7" orient="horz" pos="2556">
          <p15:clr>
            <a:srgbClr val="FBAE40"/>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itre / Contenu - 1 colonnes">
    <p:spTree>
      <p:nvGrpSpPr>
        <p:cNvPr id="1" name=""/>
        <p:cNvGrpSpPr/>
        <p:nvPr/>
      </p:nvGrpSpPr>
      <p:grpSpPr>
        <a:xfrm>
          <a:off x="0" y="0"/>
          <a:ext cx="0" cy="0"/>
          <a:chOff x="0" y="0"/>
          <a:chExt cx="0" cy="0"/>
        </a:xfrm>
      </p:grpSpPr>
      <p:sp>
        <p:nvSpPr>
          <p:cNvPr id="8" name="Rectangle 7">
            <a:extLst>
              <a:ext uri="{FF2B5EF4-FFF2-40B4-BE49-F238E27FC236}">
                <a16:creationId xmlns="" xmlns:a16="http://schemas.microsoft.com/office/drawing/2014/main" id="{08D7E75C-D130-FE43-A6BE-E6AE479A5644}"/>
              </a:ext>
            </a:extLst>
          </p:cNvPr>
          <p:cNvSpPr/>
          <p:nvPr userDrawn="1"/>
        </p:nvSpPr>
        <p:spPr>
          <a:xfrm>
            <a:off x="0" y="0"/>
            <a:ext cx="9144000" cy="1604797"/>
          </a:xfrm>
          <a:prstGeom prst="rect">
            <a:avLst/>
          </a:prstGeom>
          <a:solidFill>
            <a:srgbClr val="F2F2F2">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fr-FR" sz="1350" dirty="0">
              <a:solidFill>
                <a:prstClr val="white"/>
              </a:solidFill>
            </a:endParaRPr>
          </a:p>
        </p:txBody>
      </p:sp>
      <p:sp>
        <p:nvSpPr>
          <p:cNvPr id="12" name="Titre 11">
            <a:extLst>
              <a:ext uri="{FF2B5EF4-FFF2-40B4-BE49-F238E27FC236}">
                <a16:creationId xmlns="" xmlns:a16="http://schemas.microsoft.com/office/drawing/2014/main" id="{083E2638-0907-4296-A837-AA3E16D5BFB6}"/>
              </a:ext>
            </a:extLst>
          </p:cNvPr>
          <p:cNvSpPr>
            <a:spLocks noGrp="1"/>
          </p:cNvSpPr>
          <p:nvPr>
            <p:ph type="title" hasCustomPrompt="1"/>
          </p:nvPr>
        </p:nvSpPr>
        <p:spPr>
          <a:xfrm>
            <a:off x="685800" y="441108"/>
            <a:ext cx="7886700" cy="1067944"/>
          </a:xfrm>
          <a:prstGeom prst="rect">
            <a:avLst/>
          </a:prstGeom>
        </p:spPr>
        <p:txBody>
          <a:bodyPr/>
          <a:lstStyle>
            <a:lvl1pPr>
              <a:defRPr/>
            </a:lvl1pPr>
          </a:lstStyle>
          <a:p>
            <a:r>
              <a:rPr lang="fr-FR" dirty="0"/>
              <a:t>Insérer le titre ici</a:t>
            </a:r>
            <a:endParaRPr lang="fr-CA" dirty="0"/>
          </a:p>
        </p:txBody>
      </p:sp>
      <p:sp>
        <p:nvSpPr>
          <p:cNvPr id="9" name="Carré-couleur accent">
            <a:extLst>
              <a:ext uri="{FF2B5EF4-FFF2-40B4-BE49-F238E27FC236}">
                <a16:creationId xmlns="" xmlns:a16="http://schemas.microsoft.com/office/drawing/2014/main" id="{4A71971A-23FE-4748-A262-58A4325C6511}"/>
              </a:ext>
            </a:extLst>
          </p:cNvPr>
          <p:cNvSpPr/>
          <p:nvPr userDrawn="1"/>
        </p:nvSpPr>
        <p:spPr>
          <a:xfrm>
            <a:off x="3" y="1"/>
            <a:ext cx="632178" cy="842904"/>
          </a:xfrm>
          <a:prstGeom prst="rect">
            <a:avLst/>
          </a:prstGeom>
          <a:solidFill>
            <a:srgbClr val="0B113A"/>
          </a:solidFill>
          <a:ln w="12700" cap="flat" cmpd="sng" algn="ctr">
            <a:noFill/>
            <a:prstDash val="solid"/>
            <a:miter lim="800000"/>
          </a:ln>
          <a:effectLst/>
        </p:spPr>
        <p:txBody>
          <a:bodyPr rtlCol="0" anchor="ctr"/>
          <a:lstStyle/>
          <a:p>
            <a:pPr algn="ctr">
              <a:defRPr/>
            </a:pPr>
            <a:endParaRPr lang="fr-CA" sz="1800" kern="0">
              <a:solidFill>
                <a:prstClr val="white"/>
              </a:solidFill>
            </a:endParaRPr>
          </a:p>
        </p:txBody>
      </p:sp>
      <p:sp>
        <p:nvSpPr>
          <p:cNvPr id="11" name="Rectangle 10">
            <a:extLst>
              <a:ext uri="{FF2B5EF4-FFF2-40B4-BE49-F238E27FC236}">
                <a16:creationId xmlns="" xmlns:a16="http://schemas.microsoft.com/office/drawing/2014/main" id="{AD5AD24B-91AE-6C42-B8B9-7D75495F03A8}"/>
              </a:ext>
            </a:extLst>
          </p:cNvPr>
          <p:cNvSpPr/>
          <p:nvPr userDrawn="1"/>
        </p:nvSpPr>
        <p:spPr>
          <a:xfrm>
            <a:off x="2383" y="-1040"/>
            <a:ext cx="468709" cy="618888"/>
          </a:xfrm>
          <a:prstGeom prst="rect">
            <a:avLst/>
          </a:prstGeom>
          <a:solidFill>
            <a:srgbClr val="006B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fr-FR" sz="1350" dirty="0">
              <a:solidFill>
                <a:prstClr val="white"/>
              </a:solidFill>
            </a:endParaRPr>
          </a:p>
        </p:txBody>
      </p:sp>
      <p:sp>
        <p:nvSpPr>
          <p:cNvPr id="13" name="Espace réservé du texte 2">
            <a:extLst>
              <a:ext uri="{FF2B5EF4-FFF2-40B4-BE49-F238E27FC236}">
                <a16:creationId xmlns="" xmlns:a16="http://schemas.microsoft.com/office/drawing/2014/main" id="{E1DB5020-C456-FF47-9CA1-60743929DA4E}"/>
              </a:ext>
            </a:extLst>
          </p:cNvPr>
          <p:cNvSpPr>
            <a:spLocks noGrp="1"/>
          </p:cNvSpPr>
          <p:nvPr>
            <p:ph idx="1" hasCustomPrompt="1"/>
          </p:nvPr>
        </p:nvSpPr>
        <p:spPr>
          <a:xfrm>
            <a:off x="685800" y="1802643"/>
            <a:ext cx="7829550" cy="3712464"/>
          </a:xfrm>
          <a:prstGeom prst="rect">
            <a:avLst/>
          </a:prstGeom>
        </p:spPr>
        <p:txBody>
          <a:bodyPr vert="horz" lIns="0" tIns="0" rIns="0" bIns="0" rtlCol="0">
            <a:normAutofit/>
          </a:bodyPr>
          <a:lstStyle>
            <a:lvl1pPr>
              <a:spcAft>
                <a:spcPts val="900"/>
              </a:spcAft>
              <a:defRPr sz="2000"/>
            </a:lvl1pPr>
            <a:lvl2pPr marL="342900" marR="0" indent="-342900" algn="l" defTabSz="685800" rtl="0" eaLnBrk="1" fontAlgn="auto" latinLnBrk="0" hangingPunct="1">
              <a:lnSpc>
                <a:spcPct val="100000"/>
              </a:lnSpc>
              <a:spcBef>
                <a:spcPts val="0"/>
              </a:spcBef>
              <a:spcAft>
                <a:spcPts val="600"/>
              </a:spcAft>
              <a:buClr>
                <a:schemeClr val="accent1"/>
              </a:buClr>
              <a:buSzTx/>
              <a:buFont typeface="+mj-lt"/>
              <a:buAutoNum type="arabicPeriod"/>
              <a:tabLst/>
              <a:defRPr sz="1600"/>
            </a:lvl2pPr>
            <a:lvl3pPr>
              <a:spcAft>
                <a:spcPts val="300"/>
              </a:spcAft>
              <a:defRPr sz="1400"/>
            </a:lvl3pPr>
            <a:lvl4pPr>
              <a:spcAft>
                <a:spcPts val="300"/>
              </a:spcAft>
              <a:defRPr/>
            </a:lvl4pPr>
          </a:lstStyle>
          <a:p>
            <a:pPr lvl="0"/>
            <a:r>
              <a:rPr lang="fr-FR" dirty="0"/>
              <a:t>Cliquez pour modifier les styles du texte du masque</a:t>
            </a:r>
          </a:p>
          <a:p>
            <a:pPr lvl="1"/>
            <a:r>
              <a:rPr lang="fr-FR" dirty="0"/>
              <a:t>Cliquez pour modifier le texte</a:t>
            </a:r>
          </a:p>
          <a:p>
            <a:pPr marL="342900" marR="0" lvl="1" indent="-342900" algn="l" defTabSz="685800" rtl="0" eaLnBrk="1" fontAlgn="auto" latinLnBrk="0" hangingPunct="1">
              <a:lnSpc>
                <a:spcPct val="90000"/>
              </a:lnSpc>
              <a:spcBef>
                <a:spcPts val="0"/>
              </a:spcBef>
              <a:spcAft>
                <a:spcPts val="300"/>
              </a:spcAft>
              <a:buClr>
                <a:schemeClr val="accent1"/>
              </a:buClr>
              <a:buSzTx/>
              <a:buFont typeface="+mj-lt"/>
              <a:buAutoNum type="arabicPeriod"/>
              <a:tabLst/>
              <a:defRPr/>
            </a:pPr>
            <a:r>
              <a:rPr lang="fr-FR" dirty="0"/>
              <a:t>Cliquez pour modifier le texte</a:t>
            </a:r>
          </a:p>
          <a:p>
            <a:pPr marL="342900" marR="0" lvl="1" indent="-342900" algn="l" defTabSz="685800" rtl="0" eaLnBrk="1" fontAlgn="auto" latinLnBrk="0" hangingPunct="1">
              <a:lnSpc>
                <a:spcPct val="90000"/>
              </a:lnSpc>
              <a:spcBef>
                <a:spcPts val="0"/>
              </a:spcBef>
              <a:spcAft>
                <a:spcPts val="300"/>
              </a:spcAft>
              <a:buClr>
                <a:schemeClr val="accent1"/>
              </a:buClr>
              <a:buSzTx/>
              <a:buFont typeface="+mj-lt"/>
              <a:buAutoNum type="arabicPeriod"/>
              <a:tabLst/>
              <a:defRPr/>
            </a:pPr>
            <a:r>
              <a:rPr lang="fr-FR" dirty="0"/>
              <a:t>Cliquez pour modifier le texte</a:t>
            </a:r>
          </a:p>
          <a:p>
            <a:pPr lvl="1"/>
            <a:endParaRPr lang="fr-FR" dirty="0"/>
          </a:p>
        </p:txBody>
      </p:sp>
    </p:spTree>
    <p:extLst>
      <p:ext uri="{BB962C8B-B14F-4D97-AF65-F5344CB8AC3E}">
        <p14:creationId xmlns:p14="http://schemas.microsoft.com/office/powerpoint/2010/main" val="355322651"/>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itre / Contenu avec image 01">
    <p:spTree>
      <p:nvGrpSpPr>
        <p:cNvPr id="1" name=""/>
        <p:cNvGrpSpPr/>
        <p:nvPr/>
      </p:nvGrpSpPr>
      <p:grpSpPr>
        <a:xfrm>
          <a:off x="0" y="0"/>
          <a:ext cx="0" cy="0"/>
          <a:chOff x="0" y="0"/>
          <a:chExt cx="0" cy="0"/>
        </a:xfrm>
      </p:grpSpPr>
      <p:sp>
        <p:nvSpPr>
          <p:cNvPr id="14" name="Rectangle 13">
            <a:extLst>
              <a:ext uri="{FF2B5EF4-FFF2-40B4-BE49-F238E27FC236}">
                <a16:creationId xmlns="" xmlns:a16="http://schemas.microsoft.com/office/drawing/2014/main" id="{09FE889C-CF54-D34A-8BAD-325C8E8E07B2}"/>
              </a:ext>
            </a:extLst>
          </p:cNvPr>
          <p:cNvSpPr/>
          <p:nvPr userDrawn="1"/>
        </p:nvSpPr>
        <p:spPr>
          <a:xfrm>
            <a:off x="0" y="0"/>
            <a:ext cx="9144000" cy="1604797"/>
          </a:xfrm>
          <a:prstGeom prst="rect">
            <a:avLst/>
          </a:prstGeom>
          <a:solidFill>
            <a:srgbClr val="F2F2F2">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fr-FR" sz="1350" dirty="0">
              <a:solidFill>
                <a:prstClr val="white"/>
              </a:solidFill>
            </a:endParaRPr>
          </a:p>
        </p:txBody>
      </p:sp>
      <p:sp>
        <p:nvSpPr>
          <p:cNvPr id="15" name="Titre 11">
            <a:extLst>
              <a:ext uri="{FF2B5EF4-FFF2-40B4-BE49-F238E27FC236}">
                <a16:creationId xmlns="" xmlns:a16="http://schemas.microsoft.com/office/drawing/2014/main" id="{20C8834C-4276-0B4F-94B5-99E7E48D224B}"/>
              </a:ext>
            </a:extLst>
          </p:cNvPr>
          <p:cNvSpPr>
            <a:spLocks noGrp="1"/>
          </p:cNvSpPr>
          <p:nvPr>
            <p:ph type="title" hasCustomPrompt="1"/>
          </p:nvPr>
        </p:nvSpPr>
        <p:spPr>
          <a:xfrm>
            <a:off x="685800" y="441108"/>
            <a:ext cx="7886700" cy="1067944"/>
          </a:xfrm>
          <a:prstGeom prst="rect">
            <a:avLst/>
          </a:prstGeom>
        </p:spPr>
        <p:txBody>
          <a:bodyPr/>
          <a:lstStyle>
            <a:lvl1pPr>
              <a:defRPr/>
            </a:lvl1pPr>
          </a:lstStyle>
          <a:p>
            <a:r>
              <a:rPr lang="fr-FR" dirty="0"/>
              <a:t>Insérer le titre ici</a:t>
            </a:r>
            <a:endParaRPr lang="fr-CA" dirty="0"/>
          </a:p>
        </p:txBody>
      </p:sp>
      <p:sp>
        <p:nvSpPr>
          <p:cNvPr id="16" name="Carré-couleur accent">
            <a:extLst>
              <a:ext uri="{FF2B5EF4-FFF2-40B4-BE49-F238E27FC236}">
                <a16:creationId xmlns="" xmlns:a16="http://schemas.microsoft.com/office/drawing/2014/main" id="{F344D3FE-C5C2-F446-9387-95460DE5691B}"/>
              </a:ext>
            </a:extLst>
          </p:cNvPr>
          <p:cNvSpPr/>
          <p:nvPr userDrawn="1"/>
        </p:nvSpPr>
        <p:spPr>
          <a:xfrm>
            <a:off x="3" y="1"/>
            <a:ext cx="632178" cy="842904"/>
          </a:xfrm>
          <a:prstGeom prst="rect">
            <a:avLst/>
          </a:prstGeom>
          <a:solidFill>
            <a:srgbClr val="0B113A"/>
          </a:solidFill>
          <a:ln w="12700" cap="flat" cmpd="sng" algn="ctr">
            <a:noFill/>
            <a:prstDash val="solid"/>
            <a:miter lim="800000"/>
          </a:ln>
          <a:effectLst/>
        </p:spPr>
        <p:txBody>
          <a:bodyPr rtlCol="0" anchor="ctr"/>
          <a:lstStyle/>
          <a:p>
            <a:pPr algn="ctr">
              <a:defRPr/>
            </a:pPr>
            <a:endParaRPr lang="fr-CA" sz="1800" kern="0">
              <a:solidFill>
                <a:prstClr val="white"/>
              </a:solidFill>
            </a:endParaRPr>
          </a:p>
        </p:txBody>
      </p:sp>
      <p:sp>
        <p:nvSpPr>
          <p:cNvPr id="17" name="Rectangle 16">
            <a:extLst>
              <a:ext uri="{FF2B5EF4-FFF2-40B4-BE49-F238E27FC236}">
                <a16:creationId xmlns="" xmlns:a16="http://schemas.microsoft.com/office/drawing/2014/main" id="{D64D62A9-16F5-C142-BA52-47A9F1A811EC}"/>
              </a:ext>
            </a:extLst>
          </p:cNvPr>
          <p:cNvSpPr/>
          <p:nvPr userDrawn="1"/>
        </p:nvSpPr>
        <p:spPr>
          <a:xfrm>
            <a:off x="2383" y="-1040"/>
            <a:ext cx="468709" cy="618888"/>
          </a:xfrm>
          <a:prstGeom prst="rect">
            <a:avLst/>
          </a:prstGeom>
          <a:solidFill>
            <a:srgbClr val="006B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fr-FR" sz="1350" dirty="0">
              <a:solidFill>
                <a:prstClr val="white"/>
              </a:solidFill>
            </a:endParaRPr>
          </a:p>
        </p:txBody>
      </p:sp>
      <p:sp>
        <p:nvSpPr>
          <p:cNvPr id="21" name="Espace réservé du texte 2">
            <a:extLst>
              <a:ext uri="{FF2B5EF4-FFF2-40B4-BE49-F238E27FC236}">
                <a16:creationId xmlns="" xmlns:a16="http://schemas.microsoft.com/office/drawing/2014/main" id="{8CAF16D6-1D92-F04C-AB45-6ED9C89AC19C}"/>
              </a:ext>
            </a:extLst>
          </p:cNvPr>
          <p:cNvSpPr>
            <a:spLocks noGrp="1"/>
          </p:cNvSpPr>
          <p:nvPr>
            <p:ph idx="1"/>
          </p:nvPr>
        </p:nvSpPr>
        <p:spPr>
          <a:xfrm>
            <a:off x="685801" y="1802643"/>
            <a:ext cx="3794219" cy="3712464"/>
          </a:xfrm>
          <a:prstGeom prst="rect">
            <a:avLst/>
          </a:prstGeom>
        </p:spPr>
        <p:txBody>
          <a:bodyPr vert="horz" lIns="0" tIns="0" rIns="0" bIns="0" rtlCol="0">
            <a:normAutofit/>
          </a:bodyPr>
          <a:lstStyle>
            <a:lvl1pPr>
              <a:spcAft>
                <a:spcPts val="900"/>
              </a:spcAft>
              <a:defRPr/>
            </a:lvl1pPr>
            <a:lvl2pPr marL="172800" indent="-172800">
              <a:lnSpc>
                <a:spcPct val="100000"/>
              </a:lnSpc>
              <a:spcBef>
                <a:spcPts val="0"/>
              </a:spcBef>
              <a:spcAft>
                <a:spcPts val="300"/>
              </a:spcAft>
              <a:defRPr sz="1400">
                <a:solidFill>
                  <a:srgbClr val="4D4C4A"/>
                </a:solidFill>
              </a:defRPr>
            </a:lvl2pPr>
            <a:lvl3pPr>
              <a:lnSpc>
                <a:spcPct val="100000"/>
              </a:lnSpc>
              <a:spcAft>
                <a:spcPts val="300"/>
              </a:spcAft>
              <a:defRPr sz="1400">
                <a:solidFill>
                  <a:srgbClr val="4D4C4A"/>
                </a:solidFill>
              </a:defRPr>
            </a:lvl3pPr>
            <a:lvl4pPr>
              <a:lnSpc>
                <a:spcPct val="100000"/>
              </a:lnSpc>
              <a:spcAft>
                <a:spcPts val="300"/>
              </a:spcAft>
              <a:defRPr>
                <a:solidFill>
                  <a:srgbClr val="4D4C4A"/>
                </a:solidFill>
              </a:defRPr>
            </a:lvl4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p:txBody>
      </p:sp>
      <p:sp>
        <p:nvSpPr>
          <p:cNvPr id="7" name="Espace réservé du texte 2">
            <a:extLst>
              <a:ext uri="{FF2B5EF4-FFF2-40B4-BE49-F238E27FC236}">
                <a16:creationId xmlns="" xmlns:a16="http://schemas.microsoft.com/office/drawing/2014/main" id="{F940DAA4-9CC6-4040-87DD-BB6FCE5922C5}"/>
              </a:ext>
            </a:extLst>
          </p:cNvPr>
          <p:cNvSpPr>
            <a:spLocks noGrp="1"/>
          </p:cNvSpPr>
          <p:nvPr>
            <p:ph idx="10" hasCustomPrompt="1"/>
          </p:nvPr>
        </p:nvSpPr>
        <p:spPr>
          <a:xfrm>
            <a:off x="4701856" y="1802643"/>
            <a:ext cx="3826243" cy="3712464"/>
          </a:xfrm>
          <a:prstGeom prst="rect">
            <a:avLst/>
          </a:prstGeom>
        </p:spPr>
        <p:txBody>
          <a:bodyPr vert="horz" lIns="0" tIns="0" rIns="0" bIns="0" rtlCol="0">
            <a:normAutofit/>
          </a:bodyPr>
          <a:lstStyle>
            <a:lvl1pPr>
              <a:spcAft>
                <a:spcPts val="900"/>
              </a:spcAft>
              <a:defRPr/>
            </a:lvl1pPr>
            <a:lvl2pPr marL="0" indent="0">
              <a:lnSpc>
                <a:spcPct val="100000"/>
              </a:lnSpc>
              <a:spcBef>
                <a:spcPts val="0"/>
              </a:spcBef>
              <a:spcAft>
                <a:spcPts val="600"/>
              </a:spcAft>
              <a:buNone/>
              <a:defRPr sz="1400">
                <a:solidFill>
                  <a:srgbClr val="4D4C4A"/>
                </a:solidFill>
              </a:defRPr>
            </a:lvl2pPr>
            <a:lvl3pPr marL="171450" indent="0">
              <a:spcAft>
                <a:spcPts val="300"/>
              </a:spcAft>
              <a:buNone/>
              <a:defRPr sz="1400"/>
            </a:lvl3pPr>
            <a:lvl4pPr marL="469106" indent="0">
              <a:spcAft>
                <a:spcPts val="300"/>
              </a:spcAft>
              <a:buNone/>
              <a:defRPr/>
            </a:lvl4pPr>
          </a:lstStyle>
          <a:p>
            <a:pPr lvl="0"/>
            <a:r>
              <a:rPr lang="fr-FR" dirty="0"/>
              <a:t>Cliquez pour modifier les styles du texte du masque</a:t>
            </a:r>
          </a:p>
          <a:p>
            <a:pPr lvl="1"/>
            <a:r>
              <a:rPr lang="fr-CA" dirty="0"/>
              <a:t>Le </a:t>
            </a:r>
            <a:r>
              <a:rPr lang="fr-CA" dirty="0" err="1"/>
              <a:t>lorem</a:t>
            </a:r>
            <a:r>
              <a:rPr lang="fr-CA" dirty="0"/>
              <a:t> </a:t>
            </a:r>
            <a:r>
              <a:rPr lang="fr-CA" dirty="0" err="1"/>
              <a:t>ipsum</a:t>
            </a:r>
            <a:r>
              <a:rPr lang="fr-CA" dirty="0"/>
              <a:t> est, en imprimerie, une suite de mots sans signification utilisée à titre provisoire pour calibrer une mise en page, le texte définitif venant remplacer le faux-texte dès qu'il est prêt ou que la mise en page est achevée.</a:t>
            </a:r>
          </a:p>
          <a:p>
            <a:pPr lvl="1"/>
            <a:r>
              <a:rPr lang="fr-CA" dirty="0"/>
              <a:t>Généralement, on utilise un texte en faux latin, le </a:t>
            </a:r>
            <a:r>
              <a:rPr lang="fr-CA" dirty="0" err="1"/>
              <a:t>Lorem</a:t>
            </a:r>
            <a:r>
              <a:rPr lang="fr-CA" dirty="0"/>
              <a:t> </a:t>
            </a:r>
            <a:r>
              <a:rPr lang="fr-CA" dirty="0" err="1"/>
              <a:t>ipsum</a:t>
            </a:r>
            <a:r>
              <a:rPr lang="fr-CA" dirty="0"/>
              <a:t> ou </a:t>
            </a:r>
            <a:r>
              <a:rPr lang="fr-CA" dirty="0" err="1"/>
              <a:t>Lipsum</a:t>
            </a:r>
            <a:r>
              <a:rPr lang="fr-CA" dirty="0"/>
              <a:t>.</a:t>
            </a:r>
            <a:endParaRPr lang="fr-FR" dirty="0"/>
          </a:p>
        </p:txBody>
      </p:sp>
    </p:spTree>
    <p:extLst>
      <p:ext uri="{BB962C8B-B14F-4D97-AF65-F5344CB8AC3E}">
        <p14:creationId xmlns:p14="http://schemas.microsoft.com/office/powerpoint/2010/main" val="2532457384"/>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itre / Sous-titre / Contenu - 1 colonnes">
    <p:spTree>
      <p:nvGrpSpPr>
        <p:cNvPr id="1" name=""/>
        <p:cNvGrpSpPr/>
        <p:nvPr/>
      </p:nvGrpSpPr>
      <p:grpSpPr>
        <a:xfrm>
          <a:off x="0" y="0"/>
          <a:ext cx="0" cy="0"/>
          <a:chOff x="0" y="0"/>
          <a:chExt cx="0" cy="0"/>
        </a:xfrm>
      </p:grpSpPr>
      <p:grpSp>
        <p:nvGrpSpPr>
          <p:cNvPr id="13" name="Groupe 12">
            <a:extLst>
              <a:ext uri="{FF2B5EF4-FFF2-40B4-BE49-F238E27FC236}">
                <a16:creationId xmlns="" xmlns:a16="http://schemas.microsoft.com/office/drawing/2014/main" id="{F571C924-4992-0843-804F-E089AF21F140}"/>
              </a:ext>
            </a:extLst>
          </p:cNvPr>
          <p:cNvGrpSpPr/>
          <p:nvPr userDrawn="1"/>
        </p:nvGrpSpPr>
        <p:grpSpPr>
          <a:xfrm>
            <a:off x="-1217" y="1"/>
            <a:ext cx="2572270" cy="3428060"/>
            <a:chOff x="-1217" y="0"/>
            <a:chExt cx="2572270" cy="2571045"/>
          </a:xfrm>
        </p:grpSpPr>
        <p:sp>
          <p:nvSpPr>
            <p:cNvPr id="14" name="Carré-couleur accent">
              <a:extLst>
                <a:ext uri="{FF2B5EF4-FFF2-40B4-BE49-F238E27FC236}">
                  <a16:creationId xmlns="" xmlns:a16="http://schemas.microsoft.com/office/drawing/2014/main" id="{85C3AF0A-B109-C64F-9FC2-1388F3BB4877}"/>
                </a:ext>
              </a:extLst>
            </p:cNvPr>
            <p:cNvSpPr/>
            <p:nvPr userDrawn="1"/>
          </p:nvSpPr>
          <p:spPr>
            <a:xfrm>
              <a:off x="8" y="0"/>
              <a:ext cx="2571045" cy="2571045"/>
            </a:xfrm>
            <a:prstGeom prst="rect">
              <a:avLst/>
            </a:prstGeom>
            <a:solidFill>
              <a:srgbClr val="0B113A"/>
            </a:solidFill>
            <a:ln w="12700" cap="flat" cmpd="sng" algn="ctr">
              <a:noFill/>
              <a:prstDash val="solid"/>
              <a:miter lim="800000"/>
            </a:ln>
            <a:effectLst/>
          </p:spPr>
          <p:txBody>
            <a:bodyPr rtlCol="0" anchor="ctr"/>
            <a:lstStyle/>
            <a:p>
              <a:pPr algn="ctr">
                <a:defRPr/>
              </a:pPr>
              <a:endParaRPr lang="fr-CA" sz="1800" kern="0">
                <a:solidFill>
                  <a:prstClr val="white"/>
                </a:solidFill>
              </a:endParaRPr>
            </a:p>
          </p:txBody>
        </p:sp>
        <p:sp>
          <p:nvSpPr>
            <p:cNvPr id="15" name="Carré-couleur accent">
              <a:extLst>
                <a:ext uri="{FF2B5EF4-FFF2-40B4-BE49-F238E27FC236}">
                  <a16:creationId xmlns="" xmlns:a16="http://schemas.microsoft.com/office/drawing/2014/main" id="{C3EB24AF-96E8-F248-9CD7-CFE7906853C4}"/>
                </a:ext>
              </a:extLst>
            </p:cNvPr>
            <p:cNvSpPr/>
            <p:nvPr userDrawn="1"/>
          </p:nvSpPr>
          <p:spPr>
            <a:xfrm>
              <a:off x="-1217" y="0"/>
              <a:ext cx="1881018" cy="1885433"/>
            </a:xfrm>
            <a:prstGeom prst="rect">
              <a:avLst/>
            </a:prstGeom>
            <a:solidFill>
              <a:srgbClr val="0057AC"/>
            </a:solidFill>
            <a:ln w="12700" cap="flat" cmpd="sng" algn="ctr">
              <a:noFill/>
              <a:prstDash val="solid"/>
              <a:miter lim="800000"/>
            </a:ln>
            <a:effectLst/>
          </p:spPr>
          <p:txBody>
            <a:bodyPr rtlCol="0" anchor="ctr"/>
            <a:lstStyle/>
            <a:p>
              <a:pPr algn="ctr">
                <a:defRPr/>
              </a:pPr>
              <a:endParaRPr lang="fr-CA" sz="1800" kern="0">
                <a:solidFill>
                  <a:prstClr val="white"/>
                </a:solidFill>
              </a:endParaRPr>
            </a:p>
          </p:txBody>
        </p:sp>
        <p:pic>
          <p:nvPicPr>
            <p:cNvPr id="16" name="Image 15">
              <a:extLst>
                <a:ext uri="{FF2B5EF4-FFF2-40B4-BE49-F238E27FC236}">
                  <a16:creationId xmlns="" xmlns:a16="http://schemas.microsoft.com/office/drawing/2014/main" id="{5A57A40B-B19F-E14B-ACDC-0999A748F535}"/>
                </a:ext>
              </a:extLst>
            </p:cNvPr>
            <p:cNvPicPr>
              <a:picLocks noChangeAspect="1"/>
            </p:cNvPicPr>
            <p:nvPr userDrawn="1"/>
          </p:nvPicPr>
          <p:blipFill>
            <a:blip r:embed="rId2"/>
            <a:stretch>
              <a:fillRect/>
            </a:stretch>
          </p:blipFill>
          <p:spPr>
            <a:xfrm>
              <a:off x="152337" y="621414"/>
              <a:ext cx="1588656" cy="648802"/>
            </a:xfrm>
            <a:prstGeom prst="rect">
              <a:avLst/>
            </a:prstGeom>
          </p:spPr>
        </p:pic>
      </p:grpSp>
      <p:sp>
        <p:nvSpPr>
          <p:cNvPr id="18" name="Espace réservé du texte 2">
            <a:extLst>
              <a:ext uri="{FF2B5EF4-FFF2-40B4-BE49-F238E27FC236}">
                <a16:creationId xmlns="" xmlns:a16="http://schemas.microsoft.com/office/drawing/2014/main" id="{D77280AE-7B71-8742-ACCA-94D7635352FF}"/>
              </a:ext>
            </a:extLst>
          </p:cNvPr>
          <p:cNvSpPr>
            <a:spLocks noGrp="1"/>
          </p:cNvSpPr>
          <p:nvPr>
            <p:ph idx="1" hasCustomPrompt="1"/>
          </p:nvPr>
        </p:nvSpPr>
        <p:spPr>
          <a:xfrm>
            <a:off x="3668341" y="542530"/>
            <a:ext cx="4904927" cy="2395007"/>
          </a:xfrm>
          <a:prstGeom prst="rect">
            <a:avLst/>
          </a:prstGeom>
        </p:spPr>
        <p:txBody>
          <a:bodyPr vert="horz" lIns="0" tIns="0" rIns="0" bIns="0" rtlCol="0">
            <a:normAutofit/>
          </a:bodyPr>
          <a:lstStyle>
            <a:lvl1pPr>
              <a:spcAft>
                <a:spcPts val="900"/>
              </a:spcAft>
              <a:defRPr sz="3200" b="1">
                <a:solidFill>
                  <a:schemeClr val="accent1"/>
                </a:solidFill>
              </a:defRPr>
            </a:lvl1pPr>
            <a:lvl2pPr marL="172800" indent="-172800">
              <a:lnSpc>
                <a:spcPct val="100000"/>
              </a:lnSpc>
              <a:spcBef>
                <a:spcPts val="0"/>
              </a:spcBef>
              <a:spcAft>
                <a:spcPts val="300"/>
              </a:spcAft>
              <a:defRPr sz="1400">
                <a:solidFill>
                  <a:srgbClr val="4D4C4A"/>
                </a:solidFill>
              </a:defRPr>
            </a:lvl2pPr>
            <a:lvl3pPr>
              <a:lnSpc>
                <a:spcPct val="100000"/>
              </a:lnSpc>
              <a:spcAft>
                <a:spcPts val="300"/>
              </a:spcAft>
              <a:defRPr sz="1400">
                <a:solidFill>
                  <a:srgbClr val="4D4C4A"/>
                </a:solidFill>
              </a:defRPr>
            </a:lvl3pPr>
            <a:lvl4pPr>
              <a:lnSpc>
                <a:spcPct val="100000"/>
              </a:lnSpc>
              <a:spcAft>
                <a:spcPts val="300"/>
              </a:spcAft>
              <a:defRPr>
                <a:solidFill>
                  <a:srgbClr val="4D4C4A"/>
                </a:solidFill>
              </a:defRPr>
            </a:lvl4pPr>
          </a:lstStyle>
          <a:p>
            <a:pPr lvl="0"/>
            <a:r>
              <a:rPr lang="fr-FR" dirty="0"/>
              <a:t>Titre sur une, deux ou </a:t>
            </a:r>
            <a:br>
              <a:rPr lang="fr-FR" dirty="0"/>
            </a:br>
            <a:r>
              <a:rPr lang="fr-FR" dirty="0"/>
              <a:t>trois lignes</a:t>
            </a:r>
          </a:p>
        </p:txBody>
      </p:sp>
      <p:sp>
        <p:nvSpPr>
          <p:cNvPr id="8" name="Espace réservé du contenu 1">
            <a:extLst>
              <a:ext uri="{FF2B5EF4-FFF2-40B4-BE49-F238E27FC236}">
                <a16:creationId xmlns="" xmlns:a16="http://schemas.microsoft.com/office/drawing/2014/main" id="{138909CF-8B06-C44A-979E-3968F6686445}"/>
              </a:ext>
            </a:extLst>
          </p:cNvPr>
          <p:cNvSpPr>
            <a:spLocks noGrp="1"/>
          </p:cNvSpPr>
          <p:nvPr>
            <p:ph sz="half" idx="10" hasCustomPrompt="1"/>
          </p:nvPr>
        </p:nvSpPr>
        <p:spPr>
          <a:xfrm>
            <a:off x="3668341" y="3165700"/>
            <a:ext cx="4904927" cy="2062104"/>
          </a:xfrm>
          <a:prstGeom prst="rect">
            <a:avLst/>
          </a:prstGeom>
        </p:spPr>
        <p:txBody>
          <a:bodyPr/>
          <a:lstStyle>
            <a:lvl1pPr>
              <a:defRPr>
                <a:solidFill>
                  <a:schemeClr val="tx1"/>
                </a:solidFill>
              </a:defRPr>
            </a:lvl1pPr>
          </a:lstStyle>
          <a:p>
            <a:r>
              <a:rPr lang="fr-FR" dirty="0"/>
              <a:t>Titre secondaire</a:t>
            </a:r>
          </a:p>
        </p:txBody>
      </p:sp>
    </p:spTree>
    <p:extLst>
      <p:ext uri="{BB962C8B-B14F-4D97-AF65-F5344CB8AC3E}">
        <p14:creationId xmlns:p14="http://schemas.microsoft.com/office/powerpoint/2010/main" val="1068408224"/>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itre / Contenu - 2 colonnes">
    <p:spTree>
      <p:nvGrpSpPr>
        <p:cNvPr id="1" name=""/>
        <p:cNvGrpSpPr/>
        <p:nvPr/>
      </p:nvGrpSpPr>
      <p:grpSpPr>
        <a:xfrm>
          <a:off x="0" y="0"/>
          <a:ext cx="0" cy="0"/>
          <a:chOff x="0" y="0"/>
          <a:chExt cx="0" cy="0"/>
        </a:xfrm>
      </p:grpSpPr>
      <p:sp>
        <p:nvSpPr>
          <p:cNvPr id="9" name="Rectangle 8">
            <a:extLst>
              <a:ext uri="{FF2B5EF4-FFF2-40B4-BE49-F238E27FC236}">
                <a16:creationId xmlns="" xmlns:a16="http://schemas.microsoft.com/office/drawing/2014/main" id="{C0C6A42B-149B-D540-BD23-90141F350BCE}"/>
              </a:ext>
            </a:extLst>
          </p:cNvPr>
          <p:cNvSpPr/>
          <p:nvPr userDrawn="1"/>
        </p:nvSpPr>
        <p:spPr>
          <a:xfrm>
            <a:off x="2018" y="1"/>
            <a:ext cx="3996266" cy="6860060"/>
          </a:xfrm>
          <a:prstGeom prst="rect">
            <a:avLst/>
          </a:prstGeom>
          <a:solidFill>
            <a:srgbClr val="0B11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fr-FR" sz="1350" dirty="0">
              <a:solidFill>
                <a:prstClr val="white"/>
              </a:solidFill>
            </a:endParaRPr>
          </a:p>
        </p:txBody>
      </p:sp>
      <p:pic>
        <p:nvPicPr>
          <p:cNvPr id="11" name="Espace réservé pour une image  13">
            <a:extLst>
              <a:ext uri="{FF2B5EF4-FFF2-40B4-BE49-F238E27FC236}">
                <a16:creationId xmlns="" xmlns:a16="http://schemas.microsoft.com/office/drawing/2014/main" id="{5D1DA3EA-BA0F-6447-BDBB-C2D21A81829B}"/>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a:off x="3996266" y="-2059"/>
            <a:ext cx="5147734" cy="6860060"/>
          </a:xfrm>
          <a:prstGeom prst="rect">
            <a:avLst/>
          </a:prstGeom>
        </p:spPr>
      </p:pic>
      <p:sp>
        <p:nvSpPr>
          <p:cNvPr id="13" name="Sous-titre 6">
            <a:extLst>
              <a:ext uri="{FF2B5EF4-FFF2-40B4-BE49-F238E27FC236}">
                <a16:creationId xmlns="" xmlns:a16="http://schemas.microsoft.com/office/drawing/2014/main" id="{E412511B-3D36-2B40-9303-C38FDEF34290}"/>
              </a:ext>
            </a:extLst>
          </p:cNvPr>
          <p:cNvSpPr>
            <a:spLocks noGrp="1"/>
          </p:cNvSpPr>
          <p:nvPr>
            <p:ph type="subTitle" idx="1" hasCustomPrompt="1"/>
          </p:nvPr>
        </p:nvSpPr>
        <p:spPr>
          <a:xfrm>
            <a:off x="536217" y="4066584"/>
            <a:ext cx="2917049" cy="1372729"/>
          </a:xfrm>
          <a:prstGeom prst="rect">
            <a:avLst/>
          </a:prstGeom>
        </p:spPr>
        <p:txBody>
          <a:bodyPr>
            <a:normAutofit/>
          </a:bodyPr>
          <a:lstStyle>
            <a:lvl1pPr marL="0" indent="0">
              <a:buNone/>
              <a:defRPr sz="1600">
                <a:solidFill>
                  <a:schemeClr val="bg1"/>
                </a:solidFill>
                <a:latin typeface="Arial" panose="020B0604020202020204" pitchFamily="34" charset="0"/>
                <a:cs typeface="Arial" panose="020B0604020202020204" pitchFamily="34" charset="0"/>
              </a:defRPr>
            </a:lvl1pPr>
          </a:lstStyle>
          <a:p>
            <a:r>
              <a:rPr lang="fr-CA" dirty="0"/>
              <a:t>Exemple de page intercalaire </a:t>
            </a:r>
            <a:br>
              <a:rPr lang="fr-CA" dirty="0"/>
            </a:br>
            <a:r>
              <a:rPr lang="fr-CA" dirty="0"/>
              <a:t>avec image et texte en blanc</a:t>
            </a:r>
          </a:p>
        </p:txBody>
      </p:sp>
      <p:sp>
        <p:nvSpPr>
          <p:cNvPr id="15" name="Titre 5">
            <a:extLst>
              <a:ext uri="{FF2B5EF4-FFF2-40B4-BE49-F238E27FC236}">
                <a16:creationId xmlns="" xmlns:a16="http://schemas.microsoft.com/office/drawing/2014/main" id="{B030C249-FC46-984F-A494-C191959C5A18}"/>
              </a:ext>
            </a:extLst>
          </p:cNvPr>
          <p:cNvSpPr>
            <a:spLocks noGrp="1"/>
          </p:cNvSpPr>
          <p:nvPr>
            <p:ph type="ctrTitle" hasCustomPrompt="1"/>
          </p:nvPr>
        </p:nvSpPr>
        <p:spPr>
          <a:xfrm>
            <a:off x="536217" y="642701"/>
            <a:ext cx="2917049" cy="2721687"/>
          </a:xfrm>
          <a:prstGeom prst="rect">
            <a:avLst/>
          </a:prstGeom>
        </p:spPr>
        <p:txBody>
          <a:bodyPr>
            <a:normAutofit/>
          </a:bodyPr>
          <a:lstStyle>
            <a:lvl1pPr>
              <a:lnSpc>
                <a:spcPct val="80000"/>
              </a:lnSpc>
              <a:defRPr sz="3000">
                <a:solidFill>
                  <a:schemeClr val="bg1"/>
                </a:solidFill>
              </a:defRPr>
            </a:lvl1pPr>
          </a:lstStyle>
          <a:p>
            <a:r>
              <a:rPr lang="fr-CA" dirty="0"/>
              <a:t>Titre </a:t>
            </a:r>
            <a:br>
              <a:rPr lang="fr-CA" dirty="0"/>
            </a:br>
            <a:r>
              <a:rPr lang="fr-CA" dirty="0"/>
              <a:t>de la </a:t>
            </a:r>
            <a:br>
              <a:rPr lang="fr-CA" dirty="0"/>
            </a:br>
            <a:r>
              <a:rPr lang="fr-CA" dirty="0"/>
              <a:t>section</a:t>
            </a:r>
          </a:p>
        </p:txBody>
      </p:sp>
      <p:sp>
        <p:nvSpPr>
          <p:cNvPr id="16" name="Forme libre : Carré couleur accent">
            <a:extLst>
              <a:ext uri="{FF2B5EF4-FFF2-40B4-BE49-F238E27FC236}">
                <a16:creationId xmlns="" xmlns:a16="http://schemas.microsoft.com/office/drawing/2014/main" id="{FB17D024-4C38-D04E-ADEA-C4567C21FFC2}"/>
              </a:ext>
            </a:extLst>
          </p:cNvPr>
          <p:cNvSpPr>
            <a:spLocks noChangeAspect="1"/>
          </p:cNvSpPr>
          <p:nvPr userDrawn="1"/>
        </p:nvSpPr>
        <p:spPr>
          <a:xfrm>
            <a:off x="7454660" y="4609822"/>
            <a:ext cx="1689340" cy="2252453"/>
          </a:xfrm>
          <a:custGeom>
            <a:avLst/>
            <a:gdLst>
              <a:gd name="connsiteX0" fmla="*/ 0 w 5995851"/>
              <a:gd name="connsiteY0" fmla="*/ 0 h 5995851"/>
              <a:gd name="connsiteX1" fmla="*/ 5995851 w 5995851"/>
              <a:gd name="connsiteY1" fmla="*/ 0 h 5995851"/>
              <a:gd name="connsiteX2" fmla="*/ 5995851 w 5995851"/>
              <a:gd name="connsiteY2" fmla="*/ 2566851 h 5995851"/>
              <a:gd name="connsiteX3" fmla="*/ 2566851 w 5995851"/>
              <a:gd name="connsiteY3" fmla="*/ 2566851 h 5995851"/>
              <a:gd name="connsiteX4" fmla="*/ 2566851 w 5995851"/>
              <a:gd name="connsiteY4" fmla="*/ 5995851 h 5995851"/>
              <a:gd name="connsiteX5" fmla="*/ 0 w 5995851"/>
              <a:gd name="connsiteY5" fmla="*/ 5995851 h 5995851"/>
              <a:gd name="connsiteX6" fmla="*/ 0 w 5995851"/>
              <a:gd name="connsiteY6" fmla="*/ 0 h 5995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95851" h="5995851">
                <a:moveTo>
                  <a:pt x="0" y="0"/>
                </a:moveTo>
                <a:lnTo>
                  <a:pt x="5995851" y="0"/>
                </a:lnTo>
                <a:lnTo>
                  <a:pt x="5995851" y="2566851"/>
                </a:lnTo>
                <a:lnTo>
                  <a:pt x="2566851" y="2566851"/>
                </a:lnTo>
                <a:lnTo>
                  <a:pt x="2566851" y="5995851"/>
                </a:lnTo>
                <a:lnTo>
                  <a:pt x="0" y="5995851"/>
                </a:lnTo>
                <a:lnTo>
                  <a:pt x="0" y="0"/>
                </a:lnTo>
                <a:close/>
              </a:path>
            </a:pathLst>
          </a:cu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800"/>
            <a:endParaRPr lang="fr-CA" sz="1350">
              <a:solidFill>
                <a:prstClr val="white"/>
              </a:solidFill>
            </a:endParaRPr>
          </a:p>
        </p:txBody>
      </p:sp>
    </p:spTree>
    <p:extLst>
      <p:ext uri="{BB962C8B-B14F-4D97-AF65-F5344CB8AC3E}">
        <p14:creationId xmlns:p14="http://schemas.microsoft.com/office/powerpoint/2010/main" val="2983987219"/>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itre seulement - texte foncé">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 xmlns:a16="http://schemas.microsoft.com/office/drawing/2014/main" id="{9DEBAB31-3BF7-194B-BCDB-324CBFA22895}"/>
              </a:ext>
            </a:extLst>
          </p:cNvPr>
          <p:cNvSpPr/>
          <p:nvPr userDrawn="1"/>
        </p:nvSpPr>
        <p:spPr>
          <a:xfrm>
            <a:off x="0" y="-2059"/>
            <a:ext cx="9144000" cy="6860060"/>
          </a:xfrm>
          <a:prstGeom prst="rect">
            <a:avLst/>
          </a:prstGeom>
          <a:solidFill>
            <a:srgbClr val="0B11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fr-FR" sz="1350" dirty="0">
              <a:solidFill>
                <a:prstClr val="white"/>
              </a:solidFill>
            </a:endParaRPr>
          </a:p>
        </p:txBody>
      </p:sp>
      <p:pic>
        <p:nvPicPr>
          <p:cNvPr id="7" name="Logo-UdeM-monde-bleu" hidden="1">
            <a:extLst>
              <a:ext uri="{FF2B5EF4-FFF2-40B4-BE49-F238E27FC236}">
                <a16:creationId xmlns="" xmlns:a16="http://schemas.microsoft.com/office/drawing/2014/main" id="{0E4D42B2-402A-4FB8-9EA9-44CFD8F5BEBB}"/>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7836739" y="6275324"/>
            <a:ext cx="1182668" cy="321637"/>
          </a:xfrm>
          <a:prstGeom prst="rect">
            <a:avLst/>
          </a:prstGeom>
        </p:spPr>
      </p:pic>
      <p:sp>
        <p:nvSpPr>
          <p:cNvPr id="10" name="Sous-titre 2">
            <a:extLst>
              <a:ext uri="{FF2B5EF4-FFF2-40B4-BE49-F238E27FC236}">
                <a16:creationId xmlns="" xmlns:a16="http://schemas.microsoft.com/office/drawing/2014/main" id="{32A8C764-9FE9-5E42-A923-1BC671F65EC8}"/>
              </a:ext>
            </a:extLst>
          </p:cNvPr>
          <p:cNvSpPr>
            <a:spLocks noGrp="1"/>
          </p:cNvSpPr>
          <p:nvPr>
            <p:ph type="subTitle" idx="1" hasCustomPrompt="1"/>
          </p:nvPr>
        </p:nvSpPr>
        <p:spPr>
          <a:xfrm>
            <a:off x="685800" y="3942608"/>
            <a:ext cx="3473700" cy="1371600"/>
          </a:xfrm>
          <a:prstGeom prst="rect">
            <a:avLst/>
          </a:prstGeom>
        </p:spPr>
        <p:txBody>
          <a:bodyPr lIns="0" tIns="118872" rIns="0" bIns="0">
            <a:normAutofit/>
          </a:bodyPr>
          <a:lstStyle>
            <a:lvl1pPr marL="0" indent="0" algn="l">
              <a:spcBef>
                <a:spcPts val="450"/>
              </a:spcBef>
              <a:buNone/>
              <a:defRPr sz="1400">
                <a:solidFill>
                  <a:schemeClr val="bg1"/>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CA" dirty="0"/>
              <a:t>Insérer du texte ici, au besoin</a:t>
            </a:r>
          </a:p>
        </p:txBody>
      </p:sp>
      <p:sp>
        <p:nvSpPr>
          <p:cNvPr id="11" name="Titre 1">
            <a:extLst>
              <a:ext uri="{FF2B5EF4-FFF2-40B4-BE49-F238E27FC236}">
                <a16:creationId xmlns="" xmlns:a16="http://schemas.microsoft.com/office/drawing/2014/main" id="{DF37C05E-333B-3748-AE3C-735B5F418F7C}"/>
              </a:ext>
            </a:extLst>
          </p:cNvPr>
          <p:cNvSpPr>
            <a:spLocks noGrp="1"/>
          </p:cNvSpPr>
          <p:nvPr>
            <p:ph type="ctrTitle" hasCustomPrompt="1"/>
          </p:nvPr>
        </p:nvSpPr>
        <p:spPr>
          <a:xfrm>
            <a:off x="685800" y="918715"/>
            <a:ext cx="3473700" cy="2838203"/>
          </a:xfrm>
          <a:prstGeom prst="rect">
            <a:avLst/>
          </a:prstGeom>
        </p:spPr>
        <p:txBody>
          <a:bodyPr lIns="0" tIns="0" rIns="0" bIns="0" anchor="t">
            <a:normAutofit/>
          </a:bodyPr>
          <a:lstStyle>
            <a:lvl1pPr algn="l">
              <a:defRPr sz="3800">
                <a:solidFill>
                  <a:schemeClr val="bg1"/>
                </a:solidFill>
                <a:latin typeface="Arial" panose="020B0604020202020204" pitchFamily="34" charset="0"/>
                <a:cs typeface="Arial" panose="020B0604020202020204" pitchFamily="34" charset="0"/>
              </a:defRPr>
            </a:lvl1pPr>
          </a:lstStyle>
          <a:p>
            <a:r>
              <a:rPr lang="fr-CA" dirty="0"/>
              <a:t>Insérer le titre de section ici</a:t>
            </a:r>
          </a:p>
        </p:txBody>
      </p:sp>
      <p:sp>
        <p:nvSpPr>
          <p:cNvPr id="12" name="Forme libre : forme 9">
            <a:extLst>
              <a:ext uri="{FF2B5EF4-FFF2-40B4-BE49-F238E27FC236}">
                <a16:creationId xmlns="" xmlns:a16="http://schemas.microsoft.com/office/drawing/2014/main" id="{135F70F3-1D22-5F4D-9D3E-23A9AF2357C3}"/>
              </a:ext>
            </a:extLst>
          </p:cNvPr>
          <p:cNvSpPr>
            <a:spLocks noChangeAspect="1"/>
          </p:cNvSpPr>
          <p:nvPr userDrawn="1"/>
        </p:nvSpPr>
        <p:spPr>
          <a:xfrm>
            <a:off x="4686300" y="922583"/>
            <a:ext cx="4457700" cy="5943600"/>
          </a:xfrm>
          <a:custGeom>
            <a:avLst/>
            <a:gdLst>
              <a:gd name="connsiteX0" fmla="*/ 0 w 3429000"/>
              <a:gd name="connsiteY0" fmla="*/ 0 h 3429000"/>
              <a:gd name="connsiteX1" fmla="*/ 3429000 w 3429000"/>
              <a:gd name="connsiteY1" fmla="*/ 0 h 3429000"/>
              <a:gd name="connsiteX2" fmla="*/ 3429000 w 3429000"/>
              <a:gd name="connsiteY2" fmla="*/ 1463040 h 3429000"/>
              <a:gd name="connsiteX3" fmla="*/ 1463040 w 3429000"/>
              <a:gd name="connsiteY3" fmla="*/ 1463040 h 3429000"/>
              <a:gd name="connsiteX4" fmla="*/ 1463040 w 3429000"/>
              <a:gd name="connsiteY4" fmla="*/ 3429000 h 3429000"/>
              <a:gd name="connsiteX5" fmla="*/ 0 w 3429000"/>
              <a:gd name="connsiteY5" fmla="*/ 3429000 h 3429000"/>
              <a:gd name="connsiteX6" fmla="*/ 0 w 3429000"/>
              <a:gd name="connsiteY6" fmla="*/ 0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29000" h="3429000">
                <a:moveTo>
                  <a:pt x="0" y="0"/>
                </a:moveTo>
                <a:lnTo>
                  <a:pt x="3429000" y="0"/>
                </a:lnTo>
                <a:lnTo>
                  <a:pt x="3429000" y="1463040"/>
                </a:lnTo>
                <a:lnTo>
                  <a:pt x="1463040" y="1463040"/>
                </a:lnTo>
                <a:lnTo>
                  <a:pt x="1463040" y="3429000"/>
                </a:lnTo>
                <a:lnTo>
                  <a:pt x="0" y="3429000"/>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fr-CA" sz="1013">
              <a:solidFill>
                <a:prstClr val="white"/>
              </a:solidFill>
            </a:endParaRPr>
          </a:p>
        </p:txBody>
      </p:sp>
      <p:pic>
        <p:nvPicPr>
          <p:cNvPr id="6" name="Image 5">
            <a:extLst>
              <a:ext uri="{FF2B5EF4-FFF2-40B4-BE49-F238E27FC236}">
                <a16:creationId xmlns="" xmlns:a16="http://schemas.microsoft.com/office/drawing/2014/main" id="{FA6CBEBA-F7FF-6748-9AF4-2DE0CAACA94B}"/>
              </a:ext>
            </a:extLst>
          </p:cNvPr>
          <p:cNvPicPr>
            <a:picLocks noChangeAspect="1"/>
          </p:cNvPicPr>
          <p:nvPr userDrawn="1"/>
        </p:nvPicPr>
        <p:blipFill rotWithShape="1">
          <a:blip r:embed="rId3" cstate="hqprint">
            <a:extLst>
              <a:ext uri="{28A0092B-C50C-407E-A947-70E740481C1C}">
                <a14:useLocalDpi xmlns:a14="http://schemas.microsoft.com/office/drawing/2010/main"/>
              </a:ext>
            </a:extLst>
          </a:blip>
          <a:srcRect t="-105"/>
          <a:stretch/>
        </p:blipFill>
        <p:spPr>
          <a:xfrm>
            <a:off x="6584907" y="3453035"/>
            <a:ext cx="2552956" cy="3404275"/>
          </a:xfrm>
          <a:prstGeom prst="rect">
            <a:avLst/>
          </a:prstGeom>
        </p:spPr>
      </p:pic>
    </p:spTree>
    <p:extLst>
      <p:ext uri="{BB962C8B-B14F-4D97-AF65-F5344CB8AC3E}">
        <p14:creationId xmlns:p14="http://schemas.microsoft.com/office/powerpoint/2010/main" val="263000386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Titre / contenu à droite / texte blanc">
    <p:bg bwMode="ltGray">
      <p:bgPr>
        <a:solidFill>
          <a:schemeClr val="accent1"/>
        </a:solidFill>
        <a:effectLst/>
      </p:bgPr>
    </p:bg>
    <p:spTree>
      <p:nvGrpSpPr>
        <p:cNvPr id="1" name=""/>
        <p:cNvGrpSpPr/>
        <p:nvPr/>
      </p:nvGrpSpPr>
      <p:grpSpPr>
        <a:xfrm>
          <a:off x="0" y="0"/>
          <a:ext cx="0" cy="0"/>
          <a:chOff x="0" y="0"/>
          <a:chExt cx="0" cy="0"/>
        </a:xfrm>
      </p:grpSpPr>
      <p:sp>
        <p:nvSpPr>
          <p:cNvPr id="11" name="Carré couleur grand - arrière plan">
            <a:extLst>
              <a:ext uri="{FF2B5EF4-FFF2-40B4-BE49-F238E27FC236}">
                <a16:creationId xmlns="" xmlns:a16="http://schemas.microsoft.com/office/drawing/2014/main" id="{70C92FD8-BBDF-42D9-BCEC-CA7F938E4561}"/>
              </a:ext>
            </a:extLst>
          </p:cNvPr>
          <p:cNvSpPr>
            <a:spLocks noChangeAspect="1"/>
          </p:cNvSpPr>
          <p:nvPr/>
        </p:nvSpPr>
        <p:spPr>
          <a:xfrm>
            <a:off x="3889612" y="0"/>
            <a:ext cx="5254388"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fr-CA" sz="1013">
              <a:solidFill>
                <a:prstClr val="white"/>
              </a:solidFill>
            </a:endParaRPr>
          </a:p>
        </p:txBody>
      </p:sp>
      <p:pic>
        <p:nvPicPr>
          <p:cNvPr id="15" name="Logo-UdeM-monde-bleu" hidden="1">
            <a:extLst>
              <a:ext uri="{FF2B5EF4-FFF2-40B4-BE49-F238E27FC236}">
                <a16:creationId xmlns="" xmlns:a16="http://schemas.microsoft.com/office/drawing/2014/main" id="{1EB0B8F1-347F-4C15-BF53-15C7DAF0DAC2}"/>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7836739" y="6275324"/>
            <a:ext cx="1182668" cy="321637"/>
          </a:xfrm>
          <a:prstGeom prst="rect">
            <a:avLst/>
          </a:prstGeom>
        </p:spPr>
      </p:pic>
      <p:sp>
        <p:nvSpPr>
          <p:cNvPr id="10" name="Espace réservé du contenu 9">
            <a:extLst>
              <a:ext uri="{FF2B5EF4-FFF2-40B4-BE49-F238E27FC236}">
                <a16:creationId xmlns="" xmlns:a16="http://schemas.microsoft.com/office/drawing/2014/main" id="{AEE4F430-0D44-4198-A506-360A36EE8384}"/>
              </a:ext>
            </a:extLst>
          </p:cNvPr>
          <p:cNvSpPr>
            <a:spLocks noGrp="1"/>
          </p:cNvSpPr>
          <p:nvPr>
            <p:ph sz="quarter" idx="13" hasCustomPrompt="1"/>
          </p:nvPr>
        </p:nvSpPr>
        <p:spPr>
          <a:xfrm>
            <a:off x="4313461" y="914402"/>
            <a:ext cx="4060657" cy="5048249"/>
          </a:xfrm>
          <a:prstGeom prst="rect">
            <a:avLst/>
          </a:prstGeom>
        </p:spPr>
        <p:txBody>
          <a:bodyPr/>
          <a:lstStyle>
            <a:lvl1pPr>
              <a:defRPr/>
            </a:lvl1pPr>
            <a:lvl5pPr>
              <a:defRPr>
                <a:solidFill>
                  <a:schemeClr val="tx1"/>
                </a:solidFill>
              </a:defRPr>
            </a:lvl5pPr>
          </a:lstStyle>
          <a:p>
            <a:pPr lvl="0"/>
            <a:r>
              <a:rPr lang="fr-CA" dirty="0"/>
              <a:t>Insérer le texte ici.</a:t>
            </a:r>
            <a:endParaRPr lang="fr-FR" dirty="0"/>
          </a:p>
          <a:p>
            <a:pPr lvl="1"/>
            <a:r>
              <a:rPr lang="fr-FR" dirty="0"/>
              <a:t>Deuxième niveau</a:t>
            </a:r>
          </a:p>
          <a:p>
            <a:pPr lvl="2"/>
            <a:r>
              <a:rPr lang="fr-FR" dirty="0"/>
              <a:t>Troisième niveau</a:t>
            </a:r>
          </a:p>
          <a:p>
            <a:pPr lvl="3"/>
            <a:r>
              <a:rPr lang="fr-FR" dirty="0"/>
              <a:t>Quatrième niveau</a:t>
            </a:r>
          </a:p>
        </p:txBody>
      </p:sp>
      <p:sp>
        <p:nvSpPr>
          <p:cNvPr id="3" name="Sous-titre 2">
            <a:extLst>
              <a:ext uri="{FF2B5EF4-FFF2-40B4-BE49-F238E27FC236}">
                <a16:creationId xmlns="" xmlns:a16="http://schemas.microsoft.com/office/drawing/2014/main" id="{1A09BF7F-9F4A-4208-B751-2066E34B525F}"/>
              </a:ext>
            </a:extLst>
          </p:cNvPr>
          <p:cNvSpPr>
            <a:spLocks noGrp="1"/>
          </p:cNvSpPr>
          <p:nvPr>
            <p:ph type="subTitle" idx="1"/>
          </p:nvPr>
        </p:nvSpPr>
        <p:spPr>
          <a:xfrm>
            <a:off x="685801" y="3942608"/>
            <a:ext cx="2842460" cy="1371600"/>
          </a:xfrm>
          <a:prstGeom prst="rect">
            <a:avLst/>
          </a:prstGeom>
        </p:spPr>
        <p:txBody>
          <a:bodyPr lIns="0" tIns="118872" rIns="0" bIns="0">
            <a:normAutofit/>
          </a:bodyPr>
          <a:lstStyle>
            <a:lvl1pPr marL="0" indent="0" algn="l">
              <a:spcBef>
                <a:spcPts val="450"/>
              </a:spcBef>
              <a:buNone/>
              <a:defRPr sz="1400">
                <a:solidFill>
                  <a:schemeClr val="bg1"/>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dirty="0"/>
              <a:t>Modifiez le style des sous-titres du masque</a:t>
            </a:r>
            <a:endParaRPr lang="fr-CA" dirty="0"/>
          </a:p>
        </p:txBody>
      </p:sp>
      <p:sp>
        <p:nvSpPr>
          <p:cNvPr id="2" name="Titre 1">
            <a:extLst>
              <a:ext uri="{FF2B5EF4-FFF2-40B4-BE49-F238E27FC236}">
                <a16:creationId xmlns="" xmlns:a16="http://schemas.microsoft.com/office/drawing/2014/main" id="{7ED391B7-CCE6-4540-A0C5-16C581737E89}"/>
              </a:ext>
            </a:extLst>
          </p:cNvPr>
          <p:cNvSpPr>
            <a:spLocks noGrp="1"/>
          </p:cNvSpPr>
          <p:nvPr>
            <p:ph type="ctrTitle"/>
          </p:nvPr>
        </p:nvSpPr>
        <p:spPr>
          <a:xfrm>
            <a:off x="685801" y="1033272"/>
            <a:ext cx="2842460" cy="2838203"/>
          </a:xfrm>
          <a:prstGeom prst="rect">
            <a:avLst/>
          </a:prstGeom>
        </p:spPr>
        <p:txBody>
          <a:bodyPr lIns="0" tIns="0" rIns="0" bIns="0" anchor="t">
            <a:normAutofit/>
          </a:bodyPr>
          <a:lstStyle>
            <a:lvl1pPr algn="l">
              <a:defRPr sz="3800">
                <a:solidFill>
                  <a:schemeClr val="bg1"/>
                </a:solidFill>
                <a:latin typeface="Arial" panose="020B0604020202020204" pitchFamily="34" charset="0"/>
                <a:cs typeface="Arial" panose="020B0604020202020204" pitchFamily="34" charset="0"/>
              </a:defRPr>
            </a:lvl1pPr>
          </a:lstStyle>
          <a:p>
            <a:r>
              <a:rPr lang="fr-FR" dirty="0"/>
              <a:t>Modifiez le style du titre</a:t>
            </a:r>
            <a:endParaRPr lang="fr-CA" dirty="0"/>
          </a:p>
        </p:txBody>
      </p:sp>
    </p:spTree>
    <p:extLst>
      <p:ext uri="{BB962C8B-B14F-4D97-AF65-F5344CB8AC3E}">
        <p14:creationId xmlns:p14="http://schemas.microsoft.com/office/powerpoint/2010/main" val="4291902512"/>
      </p:ext>
    </p:extLst>
  </p:cSld>
  <p:clrMapOvr>
    <a:masterClrMapping/>
  </p:clrMapOvr>
  <p:extLst>
    <p:ext uri="{DCECCB84-F9BA-43D5-87BE-67443E8EF086}">
      <p15:sldGuideLst xmlns:p15="http://schemas.microsoft.com/office/powerpoint/2012/main">
        <p15:guide id="1" pos="2898">
          <p15:clr>
            <a:srgbClr val="FBAE40"/>
          </p15:clr>
        </p15:guide>
        <p15:guide id="2" orient="horz" pos="2808">
          <p15:clr>
            <a:srgbClr val="FBAE40"/>
          </p15:clr>
        </p15:guide>
      </p15:sldGuideLst>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Titre / contenu à droite / texte foncé">
    <p:bg bwMode="ltGray">
      <p:bgPr>
        <a:solidFill>
          <a:schemeClr val="bg1"/>
        </a:solidFill>
        <a:effectLst/>
      </p:bgPr>
    </p:bg>
    <p:spTree>
      <p:nvGrpSpPr>
        <p:cNvPr id="1" name=""/>
        <p:cNvGrpSpPr/>
        <p:nvPr/>
      </p:nvGrpSpPr>
      <p:grpSpPr>
        <a:xfrm>
          <a:off x="0" y="0"/>
          <a:ext cx="0" cy="0"/>
          <a:chOff x="0" y="0"/>
          <a:chExt cx="0" cy="0"/>
        </a:xfrm>
      </p:grpSpPr>
      <p:sp>
        <p:nvSpPr>
          <p:cNvPr id="11" name="Carré couleur grand - arrière plan">
            <a:extLst>
              <a:ext uri="{FF2B5EF4-FFF2-40B4-BE49-F238E27FC236}">
                <a16:creationId xmlns="" xmlns:a16="http://schemas.microsoft.com/office/drawing/2014/main" id="{70C92FD8-BBDF-42D9-BCEC-CA7F938E4561}"/>
              </a:ext>
            </a:extLst>
          </p:cNvPr>
          <p:cNvSpPr>
            <a:spLocks noChangeAspect="1"/>
          </p:cNvSpPr>
          <p:nvPr/>
        </p:nvSpPr>
        <p:spPr>
          <a:xfrm>
            <a:off x="3889612" y="0"/>
            <a:ext cx="5254388"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fr-CA" sz="1013">
              <a:solidFill>
                <a:prstClr val="white"/>
              </a:solidFill>
            </a:endParaRPr>
          </a:p>
        </p:txBody>
      </p:sp>
      <p:pic>
        <p:nvPicPr>
          <p:cNvPr id="14" name="Logo-UdeM-monde-bleu" hidden="1">
            <a:extLst>
              <a:ext uri="{FF2B5EF4-FFF2-40B4-BE49-F238E27FC236}">
                <a16:creationId xmlns="" xmlns:a16="http://schemas.microsoft.com/office/drawing/2014/main" id="{C8F6FDD4-1022-4D74-BD27-23765C7A12BB}"/>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7836739" y="6275324"/>
            <a:ext cx="1182668" cy="321637"/>
          </a:xfrm>
          <a:prstGeom prst="rect">
            <a:avLst/>
          </a:prstGeom>
        </p:spPr>
      </p:pic>
      <p:sp>
        <p:nvSpPr>
          <p:cNvPr id="10" name="Espace réservé du contenu 9">
            <a:extLst>
              <a:ext uri="{FF2B5EF4-FFF2-40B4-BE49-F238E27FC236}">
                <a16:creationId xmlns="" xmlns:a16="http://schemas.microsoft.com/office/drawing/2014/main" id="{AEE4F430-0D44-4198-A506-360A36EE8384}"/>
              </a:ext>
            </a:extLst>
          </p:cNvPr>
          <p:cNvSpPr>
            <a:spLocks noGrp="1"/>
          </p:cNvSpPr>
          <p:nvPr>
            <p:ph sz="quarter" idx="13" hasCustomPrompt="1"/>
          </p:nvPr>
        </p:nvSpPr>
        <p:spPr>
          <a:xfrm>
            <a:off x="4313461" y="914402"/>
            <a:ext cx="4060657" cy="5048249"/>
          </a:xfrm>
          <a:prstGeom prst="rect">
            <a:avLst/>
          </a:prstGeom>
        </p:spPr>
        <p:txBody>
          <a:bodyPr/>
          <a:lstStyle>
            <a:lvl1pPr>
              <a:defRPr>
                <a:solidFill>
                  <a:schemeClr val="accent1"/>
                </a:solidFill>
              </a:defRPr>
            </a:lvl1pPr>
            <a:lvl5pPr>
              <a:defRPr>
                <a:solidFill>
                  <a:schemeClr val="tx1"/>
                </a:solidFill>
              </a:defRPr>
            </a:lvl5pPr>
          </a:lstStyle>
          <a:p>
            <a:pPr lvl="0"/>
            <a:r>
              <a:rPr lang="fr-CA" dirty="0"/>
              <a:t>Titre</a:t>
            </a:r>
            <a:endParaRPr lang="fr-FR" dirty="0"/>
          </a:p>
          <a:p>
            <a:pPr lvl="1"/>
            <a:r>
              <a:rPr lang="fr-FR" dirty="0"/>
              <a:t>Deuxième niveau</a:t>
            </a:r>
          </a:p>
          <a:p>
            <a:pPr lvl="2"/>
            <a:r>
              <a:rPr lang="fr-FR" dirty="0"/>
              <a:t>Troisième niveau</a:t>
            </a:r>
          </a:p>
          <a:p>
            <a:pPr lvl="3"/>
            <a:r>
              <a:rPr lang="fr-FR" dirty="0"/>
              <a:t>Quatrième niveau</a:t>
            </a:r>
          </a:p>
        </p:txBody>
      </p:sp>
      <p:sp>
        <p:nvSpPr>
          <p:cNvPr id="3" name="Sous-titre 2">
            <a:extLst>
              <a:ext uri="{FF2B5EF4-FFF2-40B4-BE49-F238E27FC236}">
                <a16:creationId xmlns="" xmlns:a16="http://schemas.microsoft.com/office/drawing/2014/main" id="{1A09BF7F-9F4A-4208-B751-2066E34B525F}"/>
              </a:ext>
            </a:extLst>
          </p:cNvPr>
          <p:cNvSpPr>
            <a:spLocks noGrp="1"/>
          </p:cNvSpPr>
          <p:nvPr>
            <p:ph type="subTitle" idx="1"/>
          </p:nvPr>
        </p:nvSpPr>
        <p:spPr>
          <a:xfrm>
            <a:off x="685801" y="3942608"/>
            <a:ext cx="2842460" cy="1371600"/>
          </a:xfrm>
          <a:prstGeom prst="rect">
            <a:avLst/>
          </a:prstGeom>
        </p:spPr>
        <p:txBody>
          <a:bodyPr lIns="0" tIns="118872" rIns="0" bIns="0">
            <a:normAutofit/>
          </a:bodyPr>
          <a:lstStyle>
            <a:lvl1pPr marL="0" indent="0" algn="l">
              <a:spcBef>
                <a:spcPts val="450"/>
              </a:spcBef>
              <a:buNone/>
              <a:defRPr sz="1400">
                <a:solidFill>
                  <a:schemeClr val="tx1"/>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dirty="0"/>
              <a:t>Modifiez le style des sous-titres du masque</a:t>
            </a:r>
            <a:endParaRPr lang="fr-CA" dirty="0"/>
          </a:p>
        </p:txBody>
      </p:sp>
      <p:sp>
        <p:nvSpPr>
          <p:cNvPr id="2" name="Titre 1">
            <a:extLst>
              <a:ext uri="{FF2B5EF4-FFF2-40B4-BE49-F238E27FC236}">
                <a16:creationId xmlns="" xmlns:a16="http://schemas.microsoft.com/office/drawing/2014/main" id="{7ED391B7-CCE6-4540-A0C5-16C581737E89}"/>
              </a:ext>
            </a:extLst>
          </p:cNvPr>
          <p:cNvSpPr>
            <a:spLocks noGrp="1"/>
          </p:cNvSpPr>
          <p:nvPr>
            <p:ph type="ctrTitle"/>
          </p:nvPr>
        </p:nvSpPr>
        <p:spPr>
          <a:xfrm>
            <a:off x="685801" y="1033272"/>
            <a:ext cx="2842460" cy="2838203"/>
          </a:xfrm>
          <a:prstGeom prst="rect">
            <a:avLst/>
          </a:prstGeom>
        </p:spPr>
        <p:txBody>
          <a:bodyPr lIns="0" tIns="0" rIns="0" bIns="0" anchor="t">
            <a:normAutofit/>
          </a:bodyPr>
          <a:lstStyle>
            <a:lvl1pPr algn="l">
              <a:defRPr sz="3800">
                <a:solidFill>
                  <a:schemeClr val="tx1"/>
                </a:solidFill>
                <a:latin typeface="Arial" panose="020B0604020202020204" pitchFamily="34" charset="0"/>
                <a:cs typeface="Arial" panose="020B0604020202020204" pitchFamily="34" charset="0"/>
              </a:defRPr>
            </a:lvl1pPr>
          </a:lstStyle>
          <a:p>
            <a:r>
              <a:rPr lang="fr-FR" dirty="0"/>
              <a:t>Modifiez le style du titre</a:t>
            </a:r>
            <a:endParaRPr lang="fr-CA" dirty="0"/>
          </a:p>
        </p:txBody>
      </p:sp>
    </p:spTree>
    <p:extLst>
      <p:ext uri="{BB962C8B-B14F-4D97-AF65-F5344CB8AC3E}">
        <p14:creationId xmlns:p14="http://schemas.microsoft.com/office/powerpoint/2010/main" val="3055306685"/>
      </p:ext>
    </p:extLst>
  </p:cSld>
  <p:clrMapOvr>
    <a:masterClrMapping/>
  </p:clrMapOvr>
  <p:extLst>
    <p:ext uri="{DCECCB84-F9BA-43D5-87BE-67443E8EF086}">
      <p15:sldGuideLst xmlns:p15="http://schemas.microsoft.com/office/powerpoint/2012/main">
        <p15:guide id="1" pos="2898">
          <p15:clr>
            <a:srgbClr val="FBAE40"/>
          </p15:clr>
        </p15:guide>
        <p15:guide id="2" orient="horz" pos="2808">
          <p15:clr>
            <a:srgbClr val="FBAE40"/>
          </p15:clr>
        </p15:guide>
      </p15:sldGuideLst>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Intercalaire 3 - sans image - fond blanc">
    <p:bg bwMode="ltGray">
      <p:bgPr>
        <a:solidFill>
          <a:schemeClr val="bg1"/>
        </a:solidFill>
        <a:effectLst/>
      </p:bgPr>
    </p:bg>
    <p:spTree>
      <p:nvGrpSpPr>
        <p:cNvPr id="1" name=""/>
        <p:cNvGrpSpPr/>
        <p:nvPr/>
      </p:nvGrpSpPr>
      <p:grpSpPr>
        <a:xfrm>
          <a:off x="0" y="0"/>
          <a:ext cx="0" cy="0"/>
          <a:chOff x="0" y="0"/>
          <a:chExt cx="0" cy="0"/>
        </a:xfrm>
      </p:grpSpPr>
      <p:sp>
        <p:nvSpPr>
          <p:cNvPr id="6" name="Forme libre : forme 5">
            <a:extLst>
              <a:ext uri="{FF2B5EF4-FFF2-40B4-BE49-F238E27FC236}">
                <a16:creationId xmlns="" xmlns:a16="http://schemas.microsoft.com/office/drawing/2014/main" id="{9ABF8186-E553-46C8-981E-1EF51140EC50}"/>
              </a:ext>
            </a:extLst>
          </p:cNvPr>
          <p:cNvSpPr/>
          <p:nvPr/>
        </p:nvSpPr>
        <p:spPr>
          <a:xfrm>
            <a:off x="4000501" y="1"/>
            <a:ext cx="5143500" cy="6858000"/>
          </a:xfrm>
          <a:custGeom>
            <a:avLst/>
            <a:gdLst>
              <a:gd name="connsiteX0" fmla="*/ 0 w 5995851"/>
              <a:gd name="connsiteY0" fmla="*/ 0 h 5995851"/>
              <a:gd name="connsiteX1" fmla="*/ 5995851 w 5995851"/>
              <a:gd name="connsiteY1" fmla="*/ 0 h 5995851"/>
              <a:gd name="connsiteX2" fmla="*/ 5995851 w 5995851"/>
              <a:gd name="connsiteY2" fmla="*/ 2566851 h 5995851"/>
              <a:gd name="connsiteX3" fmla="*/ 2566851 w 5995851"/>
              <a:gd name="connsiteY3" fmla="*/ 2566851 h 5995851"/>
              <a:gd name="connsiteX4" fmla="*/ 2566851 w 5995851"/>
              <a:gd name="connsiteY4" fmla="*/ 5995851 h 5995851"/>
              <a:gd name="connsiteX5" fmla="*/ 0 w 5995851"/>
              <a:gd name="connsiteY5" fmla="*/ 5995851 h 5995851"/>
              <a:gd name="connsiteX6" fmla="*/ 0 w 5995851"/>
              <a:gd name="connsiteY6" fmla="*/ 0 h 5995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95851" h="5995851">
                <a:moveTo>
                  <a:pt x="0" y="0"/>
                </a:moveTo>
                <a:lnTo>
                  <a:pt x="5995851" y="0"/>
                </a:lnTo>
                <a:lnTo>
                  <a:pt x="5995851" y="2566851"/>
                </a:lnTo>
                <a:lnTo>
                  <a:pt x="2566851" y="2566851"/>
                </a:lnTo>
                <a:lnTo>
                  <a:pt x="2566851" y="5995851"/>
                </a:lnTo>
                <a:lnTo>
                  <a:pt x="0" y="5995851"/>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800"/>
            <a:endParaRPr lang="fr-CA" sz="1013">
              <a:solidFill>
                <a:srgbClr val="0B113A"/>
              </a:solidFill>
            </a:endParaRPr>
          </a:p>
        </p:txBody>
      </p:sp>
      <p:sp>
        <p:nvSpPr>
          <p:cNvPr id="9" name="Espace réservé du pied de page 4" hidden="1">
            <a:extLst>
              <a:ext uri="{FF2B5EF4-FFF2-40B4-BE49-F238E27FC236}">
                <a16:creationId xmlns="" xmlns:a16="http://schemas.microsoft.com/office/drawing/2014/main" id="{65A539F8-1B14-41F7-8B28-8EF84A836824}"/>
              </a:ext>
            </a:extLst>
          </p:cNvPr>
          <p:cNvSpPr>
            <a:spLocks noGrp="1"/>
          </p:cNvSpPr>
          <p:nvPr>
            <p:ph type="ftr" sz="quarter" idx="11"/>
          </p:nvPr>
        </p:nvSpPr>
        <p:spPr>
          <a:xfrm>
            <a:off x="685802" y="6356351"/>
            <a:ext cx="1648769" cy="365125"/>
          </a:xfrm>
          <a:prstGeom prst="rect">
            <a:avLst/>
          </a:prstGeom>
        </p:spPr>
        <p:txBody>
          <a:bodyPr lIns="0" tIns="0" rIns="0" bIns="0" anchor="t"/>
          <a:lstStyle>
            <a:lvl1pPr algn="l">
              <a:defRPr sz="750">
                <a:solidFill>
                  <a:schemeClr val="tx1"/>
                </a:solidFill>
                <a:latin typeface="Arial" panose="020B0604020202020204" pitchFamily="34" charset="0"/>
                <a:cs typeface="Arial" panose="020B0604020202020204" pitchFamily="34" charset="0"/>
              </a:defRPr>
            </a:lvl1pPr>
          </a:lstStyle>
          <a:p>
            <a:pPr defTabSz="685800"/>
            <a:r>
              <a:rPr lang="fr-CA" smtClean="0">
                <a:solidFill>
                  <a:srgbClr val="0B113A"/>
                </a:solidFill>
              </a:rPr>
              <a:t>Université de Montréal</a:t>
            </a:r>
            <a:endParaRPr lang="fr-CA">
              <a:solidFill>
                <a:srgbClr val="0B113A"/>
              </a:solidFill>
            </a:endParaRPr>
          </a:p>
        </p:txBody>
      </p:sp>
      <p:pic>
        <p:nvPicPr>
          <p:cNvPr id="8" name="Logo UdeM - blanc">
            <a:extLst>
              <a:ext uri="{FF2B5EF4-FFF2-40B4-BE49-F238E27FC236}">
                <a16:creationId xmlns="" xmlns:a16="http://schemas.microsoft.com/office/drawing/2014/main" id="{FEDB4A1E-DAFC-47CC-B62B-D0B4C601F56E}"/>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8333421" y="6229702"/>
            <a:ext cx="735962" cy="387575"/>
          </a:xfrm>
          <a:prstGeom prst="rect">
            <a:avLst/>
          </a:prstGeom>
        </p:spPr>
      </p:pic>
      <p:pic>
        <p:nvPicPr>
          <p:cNvPr id="13" name="Logo UdeM - blanc">
            <a:extLst>
              <a:ext uri="{FF2B5EF4-FFF2-40B4-BE49-F238E27FC236}">
                <a16:creationId xmlns="" xmlns:a16="http://schemas.microsoft.com/office/drawing/2014/main" id="{680EE163-63BE-4AD1-AC29-4E1A209099C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333421" y="6229702"/>
            <a:ext cx="735962" cy="387575"/>
          </a:xfrm>
          <a:prstGeom prst="rect">
            <a:avLst/>
          </a:prstGeom>
        </p:spPr>
      </p:pic>
      <p:sp>
        <p:nvSpPr>
          <p:cNvPr id="14" name="Sous-titre 2">
            <a:extLst>
              <a:ext uri="{FF2B5EF4-FFF2-40B4-BE49-F238E27FC236}">
                <a16:creationId xmlns="" xmlns:a16="http://schemas.microsoft.com/office/drawing/2014/main" id="{D95E816C-4B35-D14D-AFF7-572524C38EEF}"/>
              </a:ext>
            </a:extLst>
          </p:cNvPr>
          <p:cNvSpPr>
            <a:spLocks noGrp="1"/>
          </p:cNvSpPr>
          <p:nvPr>
            <p:ph type="subTitle" idx="1"/>
          </p:nvPr>
        </p:nvSpPr>
        <p:spPr>
          <a:xfrm>
            <a:off x="685801" y="3942608"/>
            <a:ext cx="2842460" cy="1371600"/>
          </a:xfrm>
          <a:prstGeom prst="rect">
            <a:avLst/>
          </a:prstGeom>
        </p:spPr>
        <p:txBody>
          <a:bodyPr lIns="0" tIns="118872" rIns="0" bIns="0">
            <a:normAutofit/>
          </a:bodyPr>
          <a:lstStyle>
            <a:lvl1pPr marL="0" indent="0" algn="l">
              <a:spcBef>
                <a:spcPts val="450"/>
              </a:spcBef>
              <a:buNone/>
              <a:defRPr sz="1400">
                <a:solidFill>
                  <a:schemeClr val="tx1"/>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dirty="0"/>
              <a:t>Modifiez le style des sous-titres du masque</a:t>
            </a:r>
            <a:endParaRPr lang="fr-CA" dirty="0"/>
          </a:p>
        </p:txBody>
      </p:sp>
      <p:sp>
        <p:nvSpPr>
          <p:cNvPr id="16" name="Titre 1">
            <a:extLst>
              <a:ext uri="{FF2B5EF4-FFF2-40B4-BE49-F238E27FC236}">
                <a16:creationId xmlns="" xmlns:a16="http://schemas.microsoft.com/office/drawing/2014/main" id="{0386F2DA-35A0-4948-9682-BAB23C779978}"/>
              </a:ext>
            </a:extLst>
          </p:cNvPr>
          <p:cNvSpPr>
            <a:spLocks noGrp="1"/>
          </p:cNvSpPr>
          <p:nvPr>
            <p:ph type="ctrTitle"/>
          </p:nvPr>
        </p:nvSpPr>
        <p:spPr>
          <a:xfrm>
            <a:off x="685801" y="1033272"/>
            <a:ext cx="2842460" cy="2838203"/>
          </a:xfrm>
          <a:prstGeom prst="rect">
            <a:avLst/>
          </a:prstGeom>
        </p:spPr>
        <p:txBody>
          <a:bodyPr lIns="0" tIns="0" rIns="0" bIns="0" anchor="t">
            <a:normAutofit/>
          </a:bodyPr>
          <a:lstStyle>
            <a:lvl1pPr algn="l">
              <a:defRPr sz="3800">
                <a:solidFill>
                  <a:schemeClr val="tx1"/>
                </a:solidFill>
                <a:latin typeface="Arial" panose="020B0604020202020204" pitchFamily="34" charset="0"/>
                <a:cs typeface="Arial" panose="020B0604020202020204" pitchFamily="34" charset="0"/>
              </a:defRPr>
            </a:lvl1pPr>
          </a:lstStyle>
          <a:p>
            <a:r>
              <a:rPr lang="fr-FR" dirty="0"/>
              <a:t>Modifiez le style du titre</a:t>
            </a:r>
            <a:endParaRPr lang="fr-CA" dirty="0"/>
          </a:p>
        </p:txBody>
      </p:sp>
    </p:spTree>
    <p:extLst>
      <p:ext uri="{BB962C8B-B14F-4D97-AF65-F5344CB8AC3E}">
        <p14:creationId xmlns:p14="http://schemas.microsoft.com/office/powerpoint/2010/main" val="4286237951"/>
      </p:ext>
    </p:extLst>
  </p:cSld>
  <p:clrMapOvr>
    <a:masterClrMapping/>
  </p:clrMapOvr>
  <p:extLst>
    <p:ext uri="{DCECCB84-F9BA-43D5-87BE-67443E8EF086}">
      <p15:sldGuideLst xmlns:p15="http://schemas.microsoft.com/office/powerpoint/2012/main">
        <p15:guide id="1" pos="2898">
          <p15:clr>
            <a:srgbClr val="FBAE40"/>
          </p15:clr>
        </p15:guide>
        <p15:guide id="2" orient="horz" pos="2808">
          <p15:clr>
            <a:srgbClr val="FBAE40"/>
          </p15:clr>
        </p15:guide>
      </p15:sldGuideLst>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Ouverture ou cloture - 04">
    <p:bg bwMode="ltGray">
      <p:bgPr>
        <a:solidFill>
          <a:schemeClr val="tx2"/>
        </a:solidFill>
        <a:effectLst/>
      </p:bgPr>
    </p:bg>
    <p:spTree>
      <p:nvGrpSpPr>
        <p:cNvPr id="1" name=""/>
        <p:cNvGrpSpPr/>
        <p:nvPr/>
      </p:nvGrpSpPr>
      <p:grpSpPr>
        <a:xfrm>
          <a:off x="0" y="0"/>
          <a:ext cx="0" cy="0"/>
          <a:chOff x="0" y="0"/>
          <a:chExt cx="0" cy="0"/>
        </a:xfrm>
      </p:grpSpPr>
      <p:grpSp>
        <p:nvGrpSpPr>
          <p:cNvPr id="4" name="Groupe 3">
            <a:extLst>
              <a:ext uri="{FF2B5EF4-FFF2-40B4-BE49-F238E27FC236}">
                <a16:creationId xmlns="" xmlns:a16="http://schemas.microsoft.com/office/drawing/2014/main" id="{BD27A50F-E4FA-D640-8F62-9AE7A76867FB}"/>
              </a:ext>
            </a:extLst>
          </p:cNvPr>
          <p:cNvGrpSpPr/>
          <p:nvPr userDrawn="1"/>
        </p:nvGrpSpPr>
        <p:grpSpPr>
          <a:xfrm>
            <a:off x="3150859" y="1380502"/>
            <a:ext cx="2896501" cy="3871065"/>
            <a:chOff x="3123809" y="1111128"/>
            <a:chExt cx="2896501" cy="2903299"/>
          </a:xfrm>
        </p:grpSpPr>
        <p:sp>
          <p:nvSpPr>
            <p:cNvPr id="5" name="Carré-couleur accent">
              <a:extLst>
                <a:ext uri="{FF2B5EF4-FFF2-40B4-BE49-F238E27FC236}">
                  <a16:creationId xmlns="" xmlns:a16="http://schemas.microsoft.com/office/drawing/2014/main" id="{46FD59F0-1E0A-5B46-A455-F7D0AC15A6E1}"/>
                </a:ext>
              </a:extLst>
            </p:cNvPr>
            <p:cNvSpPr/>
            <p:nvPr userDrawn="1"/>
          </p:nvSpPr>
          <p:spPr>
            <a:xfrm>
              <a:off x="3123809" y="1111128"/>
              <a:ext cx="2896501" cy="2903299"/>
            </a:xfrm>
            <a:prstGeom prst="rect">
              <a:avLst/>
            </a:prstGeom>
            <a:solidFill>
              <a:srgbClr val="0057AC"/>
            </a:solidFill>
            <a:ln w="12700" cap="flat" cmpd="sng" algn="ctr">
              <a:noFill/>
              <a:prstDash val="solid"/>
              <a:miter lim="800000"/>
            </a:ln>
            <a:effectLst/>
          </p:spPr>
          <p:txBody>
            <a:bodyPr rtlCol="0" anchor="ctr"/>
            <a:lstStyle/>
            <a:p>
              <a:pPr algn="ctr">
                <a:defRPr/>
              </a:pPr>
              <a:endParaRPr lang="fr-CA" sz="1800" kern="0">
                <a:solidFill>
                  <a:prstClr val="white"/>
                </a:solidFill>
              </a:endParaRPr>
            </a:p>
          </p:txBody>
        </p:sp>
        <p:pic>
          <p:nvPicPr>
            <p:cNvPr id="6" name="Image 5">
              <a:extLst>
                <a:ext uri="{FF2B5EF4-FFF2-40B4-BE49-F238E27FC236}">
                  <a16:creationId xmlns="" xmlns:a16="http://schemas.microsoft.com/office/drawing/2014/main" id="{71EA7148-5DF9-8B4F-8A18-E011023D45CC}"/>
                </a:ext>
              </a:extLst>
            </p:cNvPr>
            <p:cNvPicPr>
              <a:picLocks noChangeAspect="1"/>
            </p:cNvPicPr>
            <p:nvPr userDrawn="1"/>
          </p:nvPicPr>
          <p:blipFill>
            <a:blip r:embed="rId2"/>
            <a:stretch>
              <a:fillRect/>
            </a:stretch>
          </p:blipFill>
          <p:spPr>
            <a:xfrm>
              <a:off x="3476331" y="2063939"/>
              <a:ext cx="2183382" cy="999063"/>
            </a:xfrm>
            <a:prstGeom prst="rect">
              <a:avLst/>
            </a:prstGeom>
          </p:spPr>
        </p:pic>
      </p:grpSp>
    </p:spTree>
    <p:extLst>
      <p:ext uri="{BB962C8B-B14F-4D97-AF65-F5344CB8AC3E}">
        <p14:creationId xmlns:p14="http://schemas.microsoft.com/office/powerpoint/2010/main" val="3721824605"/>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orient="horz" pos="2808">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Vide">
    <p:spTree>
      <p:nvGrpSpPr>
        <p:cNvPr id="1" name=""/>
        <p:cNvGrpSpPr/>
        <p:nvPr/>
      </p:nvGrpSpPr>
      <p:grpSpPr>
        <a:xfrm>
          <a:off x="0" y="0"/>
          <a:ext cx="0" cy="0"/>
          <a:chOff x="0" y="0"/>
          <a:chExt cx="0" cy="0"/>
        </a:xfrm>
      </p:grpSpPr>
      <p:sp>
        <p:nvSpPr>
          <p:cNvPr id="3" name="Espace réservé du pied de page 2"/>
          <p:cNvSpPr>
            <a:spLocks noGrp="1"/>
          </p:cNvSpPr>
          <p:nvPr>
            <p:ph type="ftr" sz="quarter" idx="11"/>
          </p:nvPr>
        </p:nvSpPr>
        <p:spPr/>
        <p:txBody>
          <a:bodyPr/>
          <a:lstStyle/>
          <a:p>
            <a:endParaRPr lang="fr-CA"/>
          </a:p>
        </p:txBody>
      </p:sp>
      <p:sp>
        <p:nvSpPr>
          <p:cNvPr id="4" name="Espace réservé du numéro de diapositive 3"/>
          <p:cNvSpPr>
            <a:spLocks noGrp="1"/>
          </p:cNvSpPr>
          <p:nvPr>
            <p:ph type="sldNum" sz="quarter" idx="12"/>
          </p:nvPr>
        </p:nvSpPr>
        <p:spPr>
          <a:xfrm>
            <a:off x="381000" y="6336600"/>
            <a:ext cx="762000" cy="365125"/>
          </a:xfrm>
        </p:spPr>
        <p:txBody>
          <a:bodyPr/>
          <a:lstStyle>
            <a:lvl1pPr algn="l">
              <a:defRPr/>
            </a:lvl1pPr>
          </a:lstStyle>
          <a:p>
            <a:fld id="{3CF1CC70-7FC9-4117-A124-4054BC0EB34A}" type="slidenum">
              <a:rPr lang="fr-CA" smtClean="0"/>
              <a:pPr/>
              <a:t>‹N°›</a:t>
            </a:fld>
            <a:endParaRPr lang="fr-CA"/>
          </a:p>
        </p:txBody>
      </p:sp>
      <p:pic>
        <p:nvPicPr>
          <p:cNvPr id="5" name="Imag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54899" y="6400903"/>
            <a:ext cx="1109185" cy="240324"/>
          </a:xfrm>
          <a:prstGeom prst="rect">
            <a:avLst/>
          </a:prstGeom>
        </p:spPr>
      </p:pic>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itre  - sous-titre - 01">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39301090"/>
      </p:ext>
    </p:extLst>
  </p:cSld>
  <p:clrMapOvr>
    <a:overrideClrMapping bg1="lt1" tx1="dk1" bg2="lt2" tx2="dk2" accent1="accent1" accent2="accent2" accent3="accent3" accent4="accent4" accent5="accent5" accent6="accent6" hlink="hlink" folHlink="folHlink"/>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Intercalaire 1 - avec image - texte blanc - 01">
    <p:bg bwMode="ltGray">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82778998"/>
      </p:ext>
    </p:extLst>
  </p:cSld>
  <p:clrMapOvr>
    <a:masterClrMapping/>
  </p:clrMapOvr>
  <p:extLst>
    <p:ext uri="{DCECCB84-F9BA-43D5-87BE-67443E8EF086}">
      <p15:sldGuideLst xmlns:p15="http://schemas.microsoft.com/office/powerpoint/2012/main">
        <p15:guide id="1" pos="2898">
          <p15:clr>
            <a:srgbClr val="FBAE40"/>
          </p15:clr>
        </p15:guide>
        <p15:guide id="2" orient="horz" pos="2808">
          <p15:clr>
            <a:srgbClr val="FBAE40"/>
          </p15:clr>
        </p15:guide>
      </p15:sldGuideLst>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Intercalaire 1 - avec image - texte blanc - 02">
    <p:bg bwMode="ltGray">
      <p:bgPr>
        <a:solidFill>
          <a:schemeClr val="tx2"/>
        </a:solidFill>
        <a:effectLst/>
      </p:bgPr>
    </p:bg>
    <p:spTree>
      <p:nvGrpSpPr>
        <p:cNvPr id="1" name=""/>
        <p:cNvGrpSpPr/>
        <p:nvPr/>
      </p:nvGrpSpPr>
      <p:grpSpPr>
        <a:xfrm>
          <a:off x="0" y="0"/>
          <a:ext cx="0" cy="0"/>
          <a:chOff x="0" y="0"/>
          <a:chExt cx="0" cy="0"/>
        </a:xfrm>
      </p:grpSpPr>
      <p:sp>
        <p:nvSpPr>
          <p:cNvPr id="2" name="Content Placeholder 3">
            <a:extLst>
              <a:ext uri="{FF2B5EF4-FFF2-40B4-BE49-F238E27FC236}">
                <a16:creationId xmlns="" xmlns:a16="http://schemas.microsoft.com/office/drawing/2014/main" id="{85F42AE8-7B65-6F46-9361-C154083F0C67}"/>
              </a:ext>
            </a:extLst>
          </p:cNvPr>
          <p:cNvSpPr>
            <a:spLocks noGrp="1"/>
          </p:cNvSpPr>
          <p:nvPr>
            <p:ph sz="half" idx="10" hasCustomPrompt="1"/>
          </p:nvPr>
        </p:nvSpPr>
        <p:spPr>
          <a:xfrm>
            <a:off x="482951" y="3957595"/>
            <a:ext cx="4388153" cy="2062104"/>
          </a:xfrm>
          <a:prstGeom prst="rect">
            <a:avLst/>
          </a:prstGeom>
        </p:spPr>
        <p:txBody>
          <a:bodyPr>
            <a:normAutofit/>
          </a:bodyPr>
          <a:lstStyle>
            <a:lvl1pPr marL="0" indent="0">
              <a:lnSpc>
                <a:spcPct val="80000"/>
              </a:lnSpc>
              <a:buNone/>
              <a:defRPr sz="2800" b="0">
                <a:solidFill>
                  <a:schemeClr val="bg1"/>
                </a:solidFill>
                <a:latin typeface="Arial" panose="020B0604020202020204" pitchFamily="34" charset="0"/>
                <a:cs typeface="Arial" panose="020B0604020202020204" pitchFamily="34" charset="0"/>
              </a:defRPr>
            </a:lvl1pPr>
          </a:lstStyle>
          <a:p>
            <a:r>
              <a:rPr lang="fr-CA" dirty="0"/>
              <a:t>Titre de la </a:t>
            </a:r>
            <a:br>
              <a:rPr lang="fr-CA" dirty="0"/>
            </a:br>
            <a:r>
              <a:rPr lang="fr-CA" dirty="0"/>
              <a:t>présentation </a:t>
            </a:r>
            <a:br>
              <a:rPr lang="fr-CA" dirty="0"/>
            </a:br>
            <a:r>
              <a:rPr lang="fr-CA" dirty="0"/>
              <a:t>sur 3 lignes</a:t>
            </a:r>
            <a:endParaRPr lang="en-US" dirty="0"/>
          </a:p>
        </p:txBody>
      </p:sp>
      <p:sp>
        <p:nvSpPr>
          <p:cNvPr id="3" name="Content Placeholder 3">
            <a:extLst>
              <a:ext uri="{FF2B5EF4-FFF2-40B4-BE49-F238E27FC236}">
                <a16:creationId xmlns="" xmlns:a16="http://schemas.microsoft.com/office/drawing/2014/main" id="{9FA703DE-A1B1-8746-BF40-C81E49C9F004}"/>
              </a:ext>
            </a:extLst>
          </p:cNvPr>
          <p:cNvSpPr>
            <a:spLocks noGrp="1"/>
          </p:cNvSpPr>
          <p:nvPr>
            <p:ph sz="half" idx="2" hasCustomPrompt="1"/>
          </p:nvPr>
        </p:nvSpPr>
        <p:spPr>
          <a:xfrm>
            <a:off x="5358213" y="3957595"/>
            <a:ext cx="3451635" cy="2062104"/>
          </a:xfrm>
          <a:prstGeom prst="rect">
            <a:avLst/>
          </a:prstGeom>
        </p:spPr>
        <p:txBody>
          <a:bodyPr>
            <a:normAutofit/>
          </a:bodyPr>
          <a:lstStyle>
            <a:lvl1pPr marL="0" indent="0">
              <a:buNone/>
              <a:defRPr sz="1600" b="0">
                <a:solidFill>
                  <a:schemeClr val="bg1"/>
                </a:solidFill>
                <a:latin typeface="Arial" panose="020B0604020202020204" pitchFamily="34" charset="0"/>
                <a:cs typeface="Arial" panose="020B0604020202020204" pitchFamily="34" charset="0"/>
              </a:defRPr>
            </a:lvl1pPr>
          </a:lstStyle>
          <a:p>
            <a:r>
              <a:rPr lang="fr-CA" dirty="0"/>
              <a:t>Prénom et nom</a:t>
            </a:r>
            <a:br>
              <a:rPr lang="fr-CA" dirty="0"/>
            </a:br>
            <a:r>
              <a:rPr lang="fr-CA" dirty="0"/>
              <a:t>Fonction</a:t>
            </a:r>
          </a:p>
          <a:p>
            <a:r>
              <a:rPr lang="fr-CA" dirty="0"/>
              <a:t>Date</a:t>
            </a:r>
          </a:p>
          <a:p>
            <a:pPr lvl="0"/>
            <a:endParaRPr lang="en-US" dirty="0"/>
          </a:p>
        </p:txBody>
      </p:sp>
    </p:spTree>
    <p:extLst>
      <p:ext uri="{BB962C8B-B14F-4D97-AF65-F5344CB8AC3E}">
        <p14:creationId xmlns:p14="http://schemas.microsoft.com/office/powerpoint/2010/main" val="334476032"/>
      </p:ext>
    </p:extLst>
  </p:cSld>
  <p:clrMapOvr>
    <a:masterClrMapping/>
  </p:clrMapOvr>
  <p:extLst>
    <p:ext uri="{DCECCB84-F9BA-43D5-87BE-67443E8EF086}">
      <p15:sldGuideLst xmlns:p15="http://schemas.microsoft.com/office/powerpoint/2012/main">
        <p15:guide id="1" pos="2898">
          <p15:clr>
            <a:srgbClr val="FBAE40"/>
          </p15:clr>
        </p15:guide>
        <p15:guide id="2" orient="horz" pos="2808">
          <p15:clr>
            <a:srgbClr val="FBAE40"/>
          </p15:clr>
        </p15:guide>
      </p15:sldGuideLst>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Intercalaire 1 - avec image - texte foncé">
    <p:bg bwMode="ltGray">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18550312"/>
      </p:ext>
    </p:extLst>
  </p:cSld>
  <p:clrMapOvr>
    <a:masterClrMapping/>
  </p:clrMapOvr>
  <p:extLst>
    <p:ext uri="{DCECCB84-F9BA-43D5-87BE-67443E8EF086}">
      <p15:sldGuideLst xmlns:p15="http://schemas.microsoft.com/office/powerpoint/2012/main">
        <p15:guide id="1" pos="2898">
          <p15:clr>
            <a:srgbClr val="FBAE40"/>
          </p15:clr>
        </p15:guide>
        <p15:guide id="2" orient="horz" pos="2808">
          <p15:clr>
            <a:srgbClr val="FBAE40"/>
          </p15:clr>
        </p15:guide>
      </p15:sldGuideLst>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Intercalaire 2 - avec image - texte blanc - 02">
    <p:bg bwMode="ltGray">
      <p:bgPr>
        <a:solidFill>
          <a:schemeClr val="tx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26218643"/>
      </p:ext>
    </p:extLst>
  </p:cSld>
  <p:clrMapOvr>
    <a:masterClrMapping/>
  </p:clrMapOvr>
  <p:extLst>
    <p:ext uri="{DCECCB84-F9BA-43D5-87BE-67443E8EF086}">
      <p15:sldGuideLst xmlns:p15="http://schemas.microsoft.com/office/powerpoint/2012/main">
        <p15:guide id="1" pos="2898">
          <p15:clr>
            <a:srgbClr val="FBAE40"/>
          </p15:clr>
        </p15:guide>
        <p15:guide id="2" orient="horz" pos="2808">
          <p15:clr>
            <a:srgbClr val="FBAE40"/>
          </p15:clr>
        </p15:guide>
      </p15:sldGuideLst>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1_Intercalaire 2 - avec image - texte blanc - 02">
    <p:bg bwMode="ltGray">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34312257"/>
      </p:ext>
    </p:extLst>
  </p:cSld>
  <p:clrMapOvr>
    <a:masterClrMapping/>
  </p:clrMapOvr>
  <p:extLst>
    <p:ext uri="{DCECCB84-F9BA-43D5-87BE-67443E8EF086}">
      <p15:sldGuideLst xmlns:p15="http://schemas.microsoft.com/office/powerpoint/2012/main">
        <p15:guide id="1" pos="2898">
          <p15:clr>
            <a:srgbClr val="FBAE40"/>
          </p15:clr>
        </p15:guide>
        <p15:guide id="2" orient="horz" pos="2808">
          <p15:clr>
            <a:srgbClr val="FBAE40"/>
          </p15:clr>
        </p15:guide>
      </p15:sldGuideLst>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Intercalaire 3 - sans image - texte blanc">
    <p:bg bwMode="ltGray">
      <p:bgPr>
        <a:solidFill>
          <a:schemeClr val="accent1"/>
        </a:solidFill>
        <a:effectLst/>
      </p:bgPr>
    </p:bg>
    <p:spTree>
      <p:nvGrpSpPr>
        <p:cNvPr id="1" name=""/>
        <p:cNvGrpSpPr/>
        <p:nvPr/>
      </p:nvGrpSpPr>
      <p:grpSpPr>
        <a:xfrm>
          <a:off x="0" y="0"/>
          <a:ext cx="0" cy="0"/>
          <a:chOff x="0" y="0"/>
          <a:chExt cx="0" cy="0"/>
        </a:xfrm>
      </p:grpSpPr>
      <p:sp>
        <p:nvSpPr>
          <p:cNvPr id="9" name="Espace réservé du pied de page 4" hidden="1">
            <a:extLst>
              <a:ext uri="{FF2B5EF4-FFF2-40B4-BE49-F238E27FC236}">
                <a16:creationId xmlns="" xmlns:a16="http://schemas.microsoft.com/office/drawing/2014/main" id="{65A539F8-1B14-41F7-8B28-8EF84A836824}"/>
              </a:ext>
            </a:extLst>
          </p:cNvPr>
          <p:cNvSpPr>
            <a:spLocks noGrp="1"/>
          </p:cNvSpPr>
          <p:nvPr>
            <p:ph type="ftr" sz="quarter" idx="11"/>
          </p:nvPr>
        </p:nvSpPr>
        <p:spPr>
          <a:xfrm>
            <a:off x="685802" y="6356351"/>
            <a:ext cx="1648769" cy="365125"/>
          </a:xfrm>
          <a:prstGeom prst="rect">
            <a:avLst/>
          </a:prstGeom>
        </p:spPr>
        <p:txBody>
          <a:bodyPr lIns="0" tIns="0" rIns="0" bIns="0" anchor="t"/>
          <a:lstStyle>
            <a:lvl1pPr algn="l">
              <a:defRPr sz="750">
                <a:solidFill>
                  <a:schemeClr val="bg1"/>
                </a:solidFill>
                <a:latin typeface="Arial" panose="020B0604020202020204" pitchFamily="34" charset="0"/>
                <a:cs typeface="Arial" panose="020B0604020202020204" pitchFamily="34" charset="0"/>
              </a:defRPr>
            </a:lvl1pPr>
          </a:lstStyle>
          <a:p>
            <a:pPr defTabSz="685800"/>
            <a:r>
              <a:rPr lang="fr-CA" smtClean="0">
                <a:solidFill>
                  <a:prstClr val="white"/>
                </a:solidFill>
              </a:rPr>
              <a:t>Université de Montréal</a:t>
            </a:r>
            <a:endParaRPr lang="fr-CA">
              <a:solidFill>
                <a:prstClr val="white"/>
              </a:solidFill>
            </a:endParaRPr>
          </a:p>
        </p:txBody>
      </p:sp>
    </p:spTree>
    <p:extLst>
      <p:ext uri="{BB962C8B-B14F-4D97-AF65-F5344CB8AC3E}">
        <p14:creationId xmlns:p14="http://schemas.microsoft.com/office/powerpoint/2010/main" val="3107246107"/>
      </p:ext>
    </p:extLst>
  </p:cSld>
  <p:clrMapOvr>
    <a:masterClrMapping/>
  </p:clrMapOvr>
  <p:extLst>
    <p:ext uri="{DCECCB84-F9BA-43D5-87BE-67443E8EF086}">
      <p15:sldGuideLst xmlns:p15="http://schemas.microsoft.com/office/powerpoint/2012/main">
        <p15:guide id="1" pos="2898">
          <p15:clr>
            <a:srgbClr val="FBAE40"/>
          </p15:clr>
        </p15:guide>
        <p15:guide id="2" orient="horz" pos="2808">
          <p15:clr>
            <a:srgbClr val="FBAE40"/>
          </p15:clr>
        </p15:guide>
      </p15:sldGuideLst>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Ouverture ou cloture - 01">
    <p:bg bwMode="ltGray">
      <p:bgRef idx="1001">
        <a:schemeClr val="bg1"/>
      </p:bgRef>
    </p:bg>
    <p:spTree>
      <p:nvGrpSpPr>
        <p:cNvPr id="1" name=""/>
        <p:cNvGrpSpPr/>
        <p:nvPr/>
      </p:nvGrpSpPr>
      <p:grpSpPr>
        <a:xfrm>
          <a:off x="0" y="0"/>
          <a:ext cx="0" cy="0"/>
          <a:chOff x="0" y="0"/>
          <a:chExt cx="0" cy="0"/>
        </a:xfrm>
      </p:grpSpPr>
      <p:sp>
        <p:nvSpPr>
          <p:cNvPr id="9" name="Rectangle 8">
            <a:extLst>
              <a:ext uri="{FF2B5EF4-FFF2-40B4-BE49-F238E27FC236}">
                <a16:creationId xmlns="" xmlns:a16="http://schemas.microsoft.com/office/drawing/2014/main" id="{AC7A8D10-7829-46F2-B915-6822A050FFE8}"/>
              </a:ext>
            </a:extLst>
          </p:cNvPr>
          <p:cNvSpPr/>
          <p:nvPr userDrawn="1"/>
        </p:nvSpPr>
        <p:spPr>
          <a:xfrm>
            <a:off x="-1217" y="1"/>
            <a:ext cx="2571053" cy="342353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fr-CA" sz="1013">
              <a:solidFill>
                <a:prstClr val="white"/>
              </a:solidFill>
            </a:endParaRPr>
          </a:p>
        </p:txBody>
      </p:sp>
      <p:sp>
        <p:nvSpPr>
          <p:cNvPr id="15" name="Carré-couleur accent">
            <a:extLst>
              <a:ext uri="{FF2B5EF4-FFF2-40B4-BE49-F238E27FC236}">
                <a16:creationId xmlns="" xmlns:a16="http://schemas.microsoft.com/office/drawing/2014/main" id="{49F7DBB7-DBA1-674F-A3C7-6EBBD016D22B}"/>
              </a:ext>
            </a:extLst>
          </p:cNvPr>
          <p:cNvSpPr/>
          <p:nvPr userDrawn="1"/>
        </p:nvSpPr>
        <p:spPr>
          <a:xfrm>
            <a:off x="-1217" y="7204"/>
            <a:ext cx="1957118" cy="2615616"/>
          </a:xfrm>
          <a:prstGeom prst="rect">
            <a:avLst/>
          </a:prstGeom>
          <a:solidFill>
            <a:srgbClr val="0057AC"/>
          </a:solidFill>
          <a:ln w="12700" cap="flat" cmpd="sng" algn="ctr">
            <a:noFill/>
            <a:prstDash val="solid"/>
            <a:miter lim="800000"/>
          </a:ln>
          <a:effectLst/>
        </p:spPr>
        <p:txBody>
          <a:bodyPr rtlCol="0" anchor="ctr"/>
          <a:lstStyle/>
          <a:p>
            <a:pPr algn="ctr">
              <a:defRPr/>
            </a:pPr>
            <a:endParaRPr lang="fr-CA" sz="1800" kern="0">
              <a:solidFill>
                <a:prstClr val="white"/>
              </a:solidFill>
            </a:endParaRPr>
          </a:p>
        </p:txBody>
      </p:sp>
      <p:pic>
        <p:nvPicPr>
          <p:cNvPr id="16" name="Image 15">
            <a:extLst>
              <a:ext uri="{FF2B5EF4-FFF2-40B4-BE49-F238E27FC236}">
                <a16:creationId xmlns="" xmlns:a16="http://schemas.microsoft.com/office/drawing/2014/main" id="{235A3CCF-2DD0-E44D-BD32-5B4DD8DB8BB3}"/>
              </a:ext>
            </a:extLst>
          </p:cNvPr>
          <p:cNvPicPr>
            <a:picLocks noChangeAspect="1"/>
          </p:cNvPicPr>
          <p:nvPr userDrawn="1"/>
        </p:nvPicPr>
        <p:blipFill>
          <a:blip r:embed="rId2"/>
          <a:stretch>
            <a:fillRect/>
          </a:stretch>
        </p:blipFill>
        <p:spPr>
          <a:xfrm>
            <a:off x="103638" y="850185"/>
            <a:ext cx="1737516" cy="946128"/>
          </a:xfrm>
          <a:prstGeom prst="rect">
            <a:avLst/>
          </a:prstGeom>
        </p:spPr>
      </p:pic>
      <p:sp>
        <p:nvSpPr>
          <p:cNvPr id="18" name="Content Placeholder 3">
            <a:extLst>
              <a:ext uri="{FF2B5EF4-FFF2-40B4-BE49-F238E27FC236}">
                <a16:creationId xmlns="" xmlns:a16="http://schemas.microsoft.com/office/drawing/2014/main" id="{4B2E6E38-1D10-0A46-9BDF-9FB2BA720142}"/>
              </a:ext>
            </a:extLst>
          </p:cNvPr>
          <p:cNvSpPr>
            <a:spLocks noGrp="1"/>
          </p:cNvSpPr>
          <p:nvPr>
            <p:ph sz="half" idx="10" hasCustomPrompt="1"/>
          </p:nvPr>
        </p:nvSpPr>
        <p:spPr>
          <a:xfrm>
            <a:off x="334153" y="4473388"/>
            <a:ext cx="3900177" cy="2062104"/>
          </a:xfrm>
          <a:prstGeom prst="rect">
            <a:avLst/>
          </a:prstGeom>
        </p:spPr>
        <p:txBody>
          <a:bodyPr>
            <a:normAutofit/>
          </a:bodyPr>
          <a:lstStyle>
            <a:lvl1pPr marL="0" indent="0">
              <a:lnSpc>
                <a:spcPct val="90000"/>
              </a:lnSpc>
              <a:buNone/>
              <a:defRPr sz="2400" b="0">
                <a:solidFill>
                  <a:schemeClr val="bg1"/>
                </a:solidFill>
                <a:latin typeface="Arial" panose="020B0604020202020204" pitchFamily="34" charset="0"/>
                <a:cs typeface="Arial" panose="020B0604020202020204" pitchFamily="34" charset="0"/>
              </a:defRPr>
            </a:lvl1pPr>
          </a:lstStyle>
          <a:p>
            <a:r>
              <a:rPr lang="fr-CA" dirty="0"/>
              <a:t>Titre de la </a:t>
            </a:r>
            <a:br>
              <a:rPr lang="fr-CA" dirty="0"/>
            </a:br>
            <a:r>
              <a:rPr lang="fr-CA" dirty="0"/>
              <a:t>présentation </a:t>
            </a:r>
            <a:br>
              <a:rPr lang="fr-CA" dirty="0"/>
            </a:br>
            <a:r>
              <a:rPr lang="fr-CA" dirty="0"/>
              <a:t>sur 3 lignes</a:t>
            </a:r>
          </a:p>
        </p:txBody>
      </p:sp>
      <p:sp>
        <p:nvSpPr>
          <p:cNvPr id="19" name="Content Placeholder 3">
            <a:extLst>
              <a:ext uri="{FF2B5EF4-FFF2-40B4-BE49-F238E27FC236}">
                <a16:creationId xmlns="" xmlns:a16="http://schemas.microsoft.com/office/drawing/2014/main" id="{22F12807-8935-934D-BDCD-A1C10344EB52}"/>
              </a:ext>
            </a:extLst>
          </p:cNvPr>
          <p:cNvSpPr>
            <a:spLocks noGrp="1"/>
          </p:cNvSpPr>
          <p:nvPr>
            <p:ph sz="half" idx="2" hasCustomPrompt="1"/>
          </p:nvPr>
        </p:nvSpPr>
        <p:spPr>
          <a:xfrm>
            <a:off x="4909672" y="5145606"/>
            <a:ext cx="3900177" cy="1261501"/>
          </a:xfrm>
          <a:prstGeom prst="rect">
            <a:avLst/>
          </a:prstGeom>
        </p:spPr>
        <p:txBody>
          <a:bodyPr>
            <a:normAutofit/>
          </a:bodyPr>
          <a:lstStyle>
            <a:lvl1pPr marL="0" indent="0">
              <a:buNone/>
              <a:defRPr sz="1600" b="0">
                <a:solidFill>
                  <a:schemeClr val="bg1"/>
                </a:solidFill>
                <a:latin typeface="Arial" panose="020B0604020202020204" pitchFamily="34" charset="0"/>
                <a:cs typeface="Arial" panose="020B0604020202020204" pitchFamily="34" charset="0"/>
              </a:defRPr>
            </a:lvl1pPr>
          </a:lstStyle>
          <a:p>
            <a:r>
              <a:rPr lang="fr-CA" dirty="0"/>
              <a:t>Prénom et nom</a:t>
            </a:r>
            <a:br>
              <a:rPr lang="fr-CA" dirty="0"/>
            </a:br>
            <a:r>
              <a:rPr lang="fr-CA" dirty="0"/>
              <a:t>Présentation</a:t>
            </a:r>
          </a:p>
          <a:p>
            <a:r>
              <a:rPr lang="fr-CA" dirty="0"/>
              <a:t>Date</a:t>
            </a:r>
          </a:p>
          <a:p>
            <a:pPr lvl="0"/>
            <a:endParaRPr lang="en-US" dirty="0"/>
          </a:p>
        </p:txBody>
      </p:sp>
    </p:spTree>
    <p:extLst>
      <p:ext uri="{BB962C8B-B14F-4D97-AF65-F5344CB8AC3E}">
        <p14:creationId xmlns:p14="http://schemas.microsoft.com/office/powerpoint/2010/main" val="3110071343"/>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orient="horz" pos="2808">
          <p15:clr>
            <a:srgbClr val="FBAE40"/>
          </p15:clr>
        </p15:guide>
      </p15:sldGuideLst>
    </p:ext>
  </p:extLs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Ouverture ou cloture - 03">
    <p:bg bwMode="ltGray">
      <p:bgRef idx="1001">
        <a:schemeClr val="bg1"/>
      </p:bgRef>
    </p:bg>
    <p:spTree>
      <p:nvGrpSpPr>
        <p:cNvPr id="1" name=""/>
        <p:cNvGrpSpPr/>
        <p:nvPr/>
      </p:nvGrpSpPr>
      <p:grpSpPr>
        <a:xfrm>
          <a:off x="0" y="0"/>
          <a:ext cx="0" cy="0"/>
          <a:chOff x="0" y="0"/>
          <a:chExt cx="0" cy="0"/>
        </a:xfrm>
      </p:grpSpPr>
      <p:sp>
        <p:nvSpPr>
          <p:cNvPr id="17" name="Rectangle 16">
            <a:extLst>
              <a:ext uri="{FF2B5EF4-FFF2-40B4-BE49-F238E27FC236}">
                <a16:creationId xmlns="" xmlns:a16="http://schemas.microsoft.com/office/drawing/2014/main" id="{C0B934A5-DAF3-9E40-9D75-22DED1EC4EE2}"/>
              </a:ext>
            </a:extLst>
          </p:cNvPr>
          <p:cNvSpPr/>
          <p:nvPr userDrawn="1"/>
        </p:nvSpPr>
        <p:spPr>
          <a:xfrm flipH="1">
            <a:off x="4507072" y="0"/>
            <a:ext cx="4636928" cy="6858000"/>
          </a:xfrm>
          <a:prstGeom prst="rect">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685800"/>
            <a:endParaRPr lang="fr-CA" sz="1013">
              <a:solidFill>
                <a:prstClr val="white"/>
              </a:solidFill>
            </a:endParaRPr>
          </a:p>
        </p:txBody>
      </p:sp>
      <p:sp>
        <p:nvSpPr>
          <p:cNvPr id="13" name="Content Placeholder 3">
            <a:extLst>
              <a:ext uri="{FF2B5EF4-FFF2-40B4-BE49-F238E27FC236}">
                <a16:creationId xmlns="" xmlns:a16="http://schemas.microsoft.com/office/drawing/2014/main" id="{8546E91F-EDF9-554A-8719-2E93D9BFC86B}"/>
              </a:ext>
            </a:extLst>
          </p:cNvPr>
          <p:cNvSpPr>
            <a:spLocks noGrp="1"/>
          </p:cNvSpPr>
          <p:nvPr>
            <p:ph sz="half" idx="10" hasCustomPrompt="1"/>
          </p:nvPr>
        </p:nvSpPr>
        <p:spPr>
          <a:xfrm>
            <a:off x="4909672" y="561369"/>
            <a:ext cx="3900177" cy="2062104"/>
          </a:xfrm>
          <a:prstGeom prst="rect">
            <a:avLst/>
          </a:prstGeom>
        </p:spPr>
        <p:txBody>
          <a:bodyPr>
            <a:normAutofit/>
          </a:bodyPr>
          <a:lstStyle>
            <a:lvl1pPr marL="0" indent="0">
              <a:lnSpc>
                <a:spcPct val="80000"/>
              </a:lnSpc>
              <a:buNone/>
              <a:defRPr sz="2800" b="0">
                <a:solidFill>
                  <a:schemeClr val="bg1"/>
                </a:solidFill>
                <a:latin typeface="Arial" panose="020B0604020202020204" pitchFamily="34" charset="0"/>
                <a:cs typeface="Arial" panose="020B0604020202020204" pitchFamily="34" charset="0"/>
              </a:defRPr>
            </a:lvl1pPr>
          </a:lstStyle>
          <a:p>
            <a:r>
              <a:rPr lang="fr-CA" dirty="0"/>
              <a:t>Titre de la </a:t>
            </a:r>
            <a:br>
              <a:rPr lang="fr-CA" dirty="0"/>
            </a:br>
            <a:r>
              <a:rPr lang="fr-CA" dirty="0"/>
              <a:t>présentation </a:t>
            </a:r>
            <a:br>
              <a:rPr lang="fr-CA" dirty="0"/>
            </a:br>
            <a:r>
              <a:rPr lang="fr-CA" dirty="0"/>
              <a:t>sur 3 lignes</a:t>
            </a:r>
            <a:endParaRPr lang="en-US" dirty="0"/>
          </a:p>
        </p:txBody>
      </p:sp>
      <p:sp>
        <p:nvSpPr>
          <p:cNvPr id="14" name="Content Placeholder 3">
            <a:extLst>
              <a:ext uri="{FF2B5EF4-FFF2-40B4-BE49-F238E27FC236}">
                <a16:creationId xmlns="" xmlns:a16="http://schemas.microsoft.com/office/drawing/2014/main" id="{90380F61-B3D3-1843-AC33-15B3B38EB21D}"/>
              </a:ext>
            </a:extLst>
          </p:cNvPr>
          <p:cNvSpPr>
            <a:spLocks noGrp="1"/>
          </p:cNvSpPr>
          <p:nvPr>
            <p:ph sz="half" idx="2" hasCustomPrompt="1"/>
          </p:nvPr>
        </p:nvSpPr>
        <p:spPr>
          <a:xfrm>
            <a:off x="4909672" y="4758198"/>
            <a:ext cx="3900177" cy="1261501"/>
          </a:xfrm>
          <a:prstGeom prst="rect">
            <a:avLst/>
          </a:prstGeom>
        </p:spPr>
        <p:txBody>
          <a:bodyPr>
            <a:normAutofit/>
          </a:bodyPr>
          <a:lstStyle>
            <a:lvl1pPr marL="0" indent="0">
              <a:buNone/>
              <a:defRPr sz="1600" b="0">
                <a:solidFill>
                  <a:schemeClr val="bg1"/>
                </a:solidFill>
                <a:latin typeface="Arial" panose="020B0604020202020204" pitchFamily="34" charset="0"/>
                <a:cs typeface="Arial" panose="020B0604020202020204" pitchFamily="34" charset="0"/>
              </a:defRPr>
            </a:lvl1pPr>
          </a:lstStyle>
          <a:p>
            <a:r>
              <a:rPr lang="fr-CA" dirty="0"/>
              <a:t>Prénom et nom</a:t>
            </a:r>
            <a:br>
              <a:rPr lang="fr-CA" dirty="0"/>
            </a:br>
            <a:r>
              <a:rPr lang="fr-CA" dirty="0"/>
              <a:t>Fonction</a:t>
            </a:r>
          </a:p>
          <a:p>
            <a:r>
              <a:rPr lang="fr-CA" dirty="0"/>
              <a:t>Date</a:t>
            </a:r>
          </a:p>
          <a:p>
            <a:pPr lvl="0"/>
            <a:endParaRPr lang="en-US" dirty="0"/>
          </a:p>
        </p:txBody>
      </p:sp>
      <p:sp>
        <p:nvSpPr>
          <p:cNvPr id="16" name="Content Placeholder 3">
            <a:extLst>
              <a:ext uri="{FF2B5EF4-FFF2-40B4-BE49-F238E27FC236}">
                <a16:creationId xmlns="" xmlns:a16="http://schemas.microsoft.com/office/drawing/2014/main" id="{F5C30D7C-DE1C-DC48-9A2E-0EB6B0CAC0EA}"/>
              </a:ext>
            </a:extLst>
          </p:cNvPr>
          <p:cNvSpPr>
            <a:spLocks noGrp="1"/>
          </p:cNvSpPr>
          <p:nvPr>
            <p:ph sz="half" idx="11" hasCustomPrompt="1"/>
          </p:nvPr>
        </p:nvSpPr>
        <p:spPr>
          <a:xfrm>
            <a:off x="4909672" y="2839100"/>
            <a:ext cx="3900177" cy="1261501"/>
          </a:xfrm>
          <a:prstGeom prst="rect">
            <a:avLst/>
          </a:prstGeom>
        </p:spPr>
        <p:txBody>
          <a:bodyPr>
            <a:normAutofit/>
          </a:bodyPr>
          <a:lstStyle>
            <a:lvl1pPr marL="0" indent="0">
              <a:buNone/>
              <a:defRPr sz="1800" b="0">
                <a:solidFill>
                  <a:schemeClr val="bg1"/>
                </a:solidFill>
                <a:latin typeface="Arial" panose="020B0604020202020204" pitchFamily="34" charset="0"/>
                <a:cs typeface="Arial" panose="020B0604020202020204" pitchFamily="34" charset="0"/>
              </a:defRPr>
            </a:lvl1pPr>
          </a:lstStyle>
          <a:p>
            <a:r>
              <a:rPr lang="fr-CA" dirty="0"/>
              <a:t>Sous-titre de la présentation</a:t>
            </a:r>
          </a:p>
          <a:p>
            <a:pPr lvl="0"/>
            <a:endParaRPr lang="en-US" dirty="0"/>
          </a:p>
        </p:txBody>
      </p:sp>
      <p:sp>
        <p:nvSpPr>
          <p:cNvPr id="19" name="Espace réservé pour une image  11">
            <a:extLst>
              <a:ext uri="{FF2B5EF4-FFF2-40B4-BE49-F238E27FC236}">
                <a16:creationId xmlns="" xmlns:a16="http://schemas.microsoft.com/office/drawing/2014/main" id="{82EEB57C-A0A4-164F-BF2D-4CB5DE61B203}"/>
              </a:ext>
            </a:extLst>
          </p:cNvPr>
          <p:cNvSpPr>
            <a:spLocks noGrp="1" noChangeAspect="1"/>
          </p:cNvSpPr>
          <p:nvPr>
            <p:ph type="pic" sz="quarter" idx="12"/>
          </p:nvPr>
        </p:nvSpPr>
        <p:spPr>
          <a:xfrm>
            <a:off x="-1" y="2"/>
            <a:ext cx="4511763" cy="6857999"/>
          </a:xfrm>
          <a:prstGeom prst="rect">
            <a:avLst/>
          </a:prstGeom>
          <a:solidFill>
            <a:schemeClr val="bg1"/>
          </a:solidFill>
        </p:spPr>
        <p:txBody>
          <a:bodyPr anchor="t">
            <a:normAutofit/>
          </a:bodyPr>
          <a:lstStyle>
            <a:lvl1pPr marL="0" indent="0" algn="l">
              <a:buFontTx/>
              <a:buNone/>
              <a:defRPr sz="1350"/>
            </a:lvl1pPr>
          </a:lstStyle>
          <a:p>
            <a:r>
              <a:rPr lang="fr-FR" dirty="0"/>
              <a:t>Cliquez sur l'icône pour ajouter une image</a:t>
            </a:r>
            <a:endParaRPr lang="fr-CA" dirty="0"/>
          </a:p>
        </p:txBody>
      </p:sp>
    </p:spTree>
    <p:extLst>
      <p:ext uri="{BB962C8B-B14F-4D97-AF65-F5344CB8AC3E}">
        <p14:creationId xmlns:p14="http://schemas.microsoft.com/office/powerpoint/2010/main" val="357122916"/>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orient="horz" pos="2808">
          <p15:clr>
            <a:srgbClr val="FBAE40"/>
          </p15:clr>
        </p15:guide>
      </p15:sldGuideLst>
    </p:ext>
  </p:extLs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p:cSld name="Titre de présentation - avec image - 01">
    <p:bg bwMode="ltGray">
      <p:bgPr>
        <a:solidFill>
          <a:schemeClr val="accent1"/>
        </a:solidFill>
        <a:effectLst/>
      </p:bgPr>
    </p:bg>
    <p:spTree>
      <p:nvGrpSpPr>
        <p:cNvPr id="1" name=""/>
        <p:cNvGrpSpPr/>
        <p:nvPr/>
      </p:nvGrpSpPr>
      <p:grpSpPr>
        <a:xfrm>
          <a:off x="0" y="0"/>
          <a:ext cx="0" cy="0"/>
          <a:chOff x="0" y="0"/>
          <a:chExt cx="0" cy="0"/>
        </a:xfrm>
      </p:grpSpPr>
      <p:sp>
        <p:nvSpPr>
          <p:cNvPr id="19" name="Espace réservé du texte 18">
            <a:extLst>
              <a:ext uri="{FF2B5EF4-FFF2-40B4-BE49-F238E27FC236}">
                <a16:creationId xmlns="" xmlns:a16="http://schemas.microsoft.com/office/drawing/2014/main" id="{736C25CD-C8F2-4E89-BB5D-B8D8DB3D2353}"/>
              </a:ext>
            </a:extLst>
          </p:cNvPr>
          <p:cNvSpPr>
            <a:spLocks noGrp="1"/>
          </p:cNvSpPr>
          <p:nvPr>
            <p:ph type="body" sz="quarter" idx="11" hasCustomPrompt="1"/>
          </p:nvPr>
        </p:nvSpPr>
        <p:spPr>
          <a:xfrm>
            <a:off x="5143501" y="4893559"/>
            <a:ext cx="3634297" cy="1106487"/>
          </a:xfrm>
          <a:prstGeom prst="rect">
            <a:avLst/>
          </a:prstGeom>
        </p:spPr>
        <p:txBody>
          <a:bodyPr lIns="0" tIns="118872" rIns="0" bIns="0" anchor="b" anchorCtr="0">
            <a:noAutofit/>
          </a:bodyPr>
          <a:lstStyle>
            <a:lvl1pPr marL="0" indent="0">
              <a:spcBef>
                <a:spcPts val="450"/>
              </a:spcBef>
              <a:buFontTx/>
              <a:buNone/>
              <a:defRPr sz="900">
                <a:solidFill>
                  <a:schemeClr val="bg1"/>
                </a:solidFill>
                <a:latin typeface="Arial" panose="020B0604020202020204" pitchFamily="34" charset="0"/>
                <a:cs typeface="Arial" panose="020B0604020202020204" pitchFamily="34" charset="0"/>
              </a:defRPr>
            </a:lvl1pPr>
            <a:lvl2pPr marL="342900" indent="0">
              <a:buFontTx/>
              <a:buNone/>
              <a:defRPr>
                <a:solidFill>
                  <a:srgbClr val="FF0000"/>
                </a:solidFill>
                <a:latin typeface="Times New Roman" panose="02020603050405020304" pitchFamily="18" charset="0"/>
                <a:cs typeface="Times New Roman" panose="02020603050405020304" pitchFamily="18" charset="0"/>
              </a:defRPr>
            </a:lvl2pPr>
            <a:lvl3pPr marL="685800" indent="0">
              <a:buFontTx/>
              <a:buNone/>
              <a:defRPr>
                <a:solidFill>
                  <a:srgbClr val="FF0000"/>
                </a:solidFill>
                <a:latin typeface="Times New Roman" panose="02020603050405020304" pitchFamily="18" charset="0"/>
                <a:cs typeface="Times New Roman" panose="02020603050405020304" pitchFamily="18" charset="0"/>
              </a:defRPr>
            </a:lvl3pPr>
            <a:lvl4pPr marL="1028700" indent="0">
              <a:buFontTx/>
              <a:buNone/>
              <a:defRPr>
                <a:solidFill>
                  <a:srgbClr val="FF0000"/>
                </a:solidFill>
                <a:latin typeface="Times New Roman" panose="02020603050405020304" pitchFamily="18" charset="0"/>
                <a:cs typeface="Times New Roman" panose="02020603050405020304" pitchFamily="18" charset="0"/>
              </a:defRPr>
            </a:lvl4pPr>
            <a:lvl5pPr marL="1371600" indent="0">
              <a:buFontTx/>
              <a:buNone/>
              <a:defRPr>
                <a:solidFill>
                  <a:srgbClr val="FF0000"/>
                </a:solidFill>
                <a:latin typeface="Times New Roman" panose="02020603050405020304" pitchFamily="18" charset="0"/>
                <a:cs typeface="Times New Roman" panose="02020603050405020304" pitchFamily="18" charset="0"/>
              </a:defRPr>
            </a:lvl5pPr>
          </a:lstStyle>
          <a:p>
            <a:pPr lvl="0"/>
            <a:r>
              <a:rPr lang="fr-FR" dirty="0"/>
              <a:t>Cliquez pour modifier les styles du texte du masque</a:t>
            </a:r>
          </a:p>
        </p:txBody>
      </p:sp>
      <p:sp>
        <p:nvSpPr>
          <p:cNvPr id="3" name="Sous-titre 2">
            <a:extLst>
              <a:ext uri="{FF2B5EF4-FFF2-40B4-BE49-F238E27FC236}">
                <a16:creationId xmlns="" xmlns:a16="http://schemas.microsoft.com/office/drawing/2014/main" id="{1A09BF7F-9F4A-4208-B751-2066E34B525F}"/>
              </a:ext>
            </a:extLst>
          </p:cNvPr>
          <p:cNvSpPr>
            <a:spLocks noGrp="1"/>
          </p:cNvSpPr>
          <p:nvPr>
            <p:ph type="subTitle" idx="1"/>
          </p:nvPr>
        </p:nvSpPr>
        <p:spPr>
          <a:xfrm>
            <a:off x="5143501" y="2971800"/>
            <a:ext cx="3634741" cy="1768643"/>
          </a:xfrm>
          <a:prstGeom prst="rect">
            <a:avLst/>
          </a:prstGeom>
        </p:spPr>
        <p:txBody>
          <a:bodyPr lIns="0" tIns="118872" rIns="0" bIns="0">
            <a:normAutofit/>
          </a:bodyPr>
          <a:lstStyle>
            <a:lvl1pPr marL="0" indent="0" algn="l">
              <a:spcBef>
                <a:spcPts val="450"/>
              </a:spcBef>
              <a:buNone/>
              <a:defRPr sz="1600">
                <a:solidFill>
                  <a:schemeClr val="bg1"/>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dirty="0"/>
              <a:t>Modifiez le style des sous-titres du masque</a:t>
            </a:r>
            <a:endParaRPr lang="fr-CA" dirty="0"/>
          </a:p>
        </p:txBody>
      </p:sp>
      <p:sp>
        <p:nvSpPr>
          <p:cNvPr id="2" name="Titre 1">
            <a:extLst>
              <a:ext uri="{FF2B5EF4-FFF2-40B4-BE49-F238E27FC236}">
                <a16:creationId xmlns="" xmlns:a16="http://schemas.microsoft.com/office/drawing/2014/main" id="{7ED391B7-CCE6-4540-A0C5-16C581737E89}"/>
              </a:ext>
            </a:extLst>
          </p:cNvPr>
          <p:cNvSpPr>
            <a:spLocks noGrp="1"/>
          </p:cNvSpPr>
          <p:nvPr>
            <p:ph type="ctrTitle"/>
          </p:nvPr>
        </p:nvSpPr>
        <p:spPr>
          <a:xfrm>
            <a:off x="5143501" y="685801"/>
            <a:ext cx="3634741" cy="2132884"/>
          </a:xfrm>
          <a:prstGeom prst="rect">
            <a:avLst/>
          </a:prstGeom>
        </p:spPr>
        <p:txBody>
          <a:bodyPr lIns="0" tIns="0" rIns="0" bIns="0" anchor="b">
            <a:normAutofit/>
          </a:bodyPr>
          <a:lstStyle>
            <a:lvl1pPr algn="l">
              <a:defRPr sz="2800">
                <a:solidFill>
                  <a:schemeClr val="bg1"/>
                </a:solidFill>
                <a:latin typeface="Arial" panose="020B0604020202020204" pitchFamily="34" charset="0"/>
                <a:cs typeface="Arial" panose="020B0604020202020204" pitchFamily="34" charset="0"/>
              </a:defRPr>
            </a:lvl1pPr>
          </a:lstStyle>
          <a:p>
            <a:r>
              <a:rPr lang="fr-FR" dirty="0"/>
              <a:t>Modifiez le style du titre</a:t>
            </a:r>
            <a:endParaRPr lang="fr-CA" dirty="0"/>
          </a:p>
        </p:txBody>
      </p:sp>
      <p:pic>
        <p:nvPicPr>
          <p:cNvPr id="17" name="Image-umontreal" hidden="1">
            <a:extLst>
              <a:ext uri="{FF2B5EF4-FFF2-40B4-BE49-F238E27FC236}">
                <a16:creationId xmlns="" xmlns:a16="http://schemas.microsoft.com/office/drawing/2014/main" id="{76FBD988-D861-4D8E-A2FD-72BD3ED607BC}"/>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015384" y="6022590"/>
            <a:ext cx="4029827" cy="985069"/>
          </a:xfrm>
          <a:prstGeom prst="rect">
            <a:avLst/>
          </a:prstGeom>
        </p:spPr>
      </p:pic>
      <p:sp>
        <p:nvSpPr>
          <p:cNvPr id="12" name="Espace réservé pour une image  11">
            <a:extLst>
              <a:ext uri="{FF2B5EF4-FFF2-40B4-BE49-F238E27FC236}">
                <a16:creationId xmlns="" xmlns:a16="http://schemas.microsoft.com/office/drawing/2014/main" id="{19EE69F6-7C96-469F-B36B-70863BB21C79}"/>
              </a:ext>
            </a:extLst>
          </p:cNvPr>
          <p:cNvSpPr>
            <a:spLocks noGrp="1" noChangeAspect="1"/>
          </p:cNvSpPr>
          <p:nvPr>
            <p:ph type="pic" sz="quarter" idx="10"/>
          </p:nvPr>
        </p:nvSpPr>
        <p:spPr>
          <a:xfrm>
            <a:off x="0" y="2"/>
            <a:ext cx="4457700" cy="5943599"/>
          </a:xfrm>
          <a:prstGeom prst="rect">
            <a:avLst/>
          </a:prstGeom>
          <a:solidFill>
            <a:schemeClr val="bg1"/>
          </a:solidFill>
        </p:spPr>
        <p:txBody>
          <a:bodyPr anchor="t">
            <a:normAutofit/>
          </a:bodyPr>
          <a:lstStyle>
            <a:lvl1pPr marL="0" indent="0" algn="l">
              <a:buFontTx/>
              <a:buNone/>
              <a:defRPr sz="1350"/>
            </a:lvl1pPr>
          </a:lstStyle>
          <a:p>
            <a:r>
              <a:rPr lang="fr-FR" dirty="0"/>
              <a:t>Cliquez sur l'icône pour ajouter une image</a:t>
            </a:r>
            <a:endParaRPr lang="fr-CA" dirty="0"/>
          </a:p>
        </p:txBody>
      </p:sp>
      <p:sp>
        <p:nvSpPr>
          <p:cNvPr id="9" name="Carré-couleur" hidden="1">
            <a:extLst>
              <a:ext uri="{FF2B5EF4-FFF2-40B4-BE49-F238E27FC236}">
                <a16:creationId xmlns="" xmlns:a16="http://schemas.microsoft.com/office/drawing/2014/main" id="{F859E84F-1D85-4121-99DF-923E7A668073}"/>
              </a:ext>
            </a:extLst>
          </p:cNvPr>
          <p:cNvSpPr/>
          <p:nvPr/>
        </p:nvSpPr>
        <p:spPr>
          <a:xfrm>
            <a:off x="0" y="0"/>
            <a:ext cx="2571750" cy="3429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fr-CA" sz="1013">
              <a:solidFill>
                <a:prstClr val="white"/>
              </a:solidFill>
            </a:endParaRPr>
          </a:p>
        </p:txBody>
      </p:sp>
      <p:pic>
        <p:nvPicPr>
          <p:cNvPr id="8" name="Logo-UdeM-Monde" hidden="1">
            <a:extLst>
              <a:ext uri="{FF2B5EF4-FFF2-40B4-BE49-F238E27FC236}">
                <a16:creationId xmlns="" xmlns:a16="http://schemas.microsoft.com/office/drawing/2014/main" id="{262609BC-1EC4-4E92-9286-E0ECE80CC050}"/>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 y="-1"/>
            <a:ext cx="1885951" cy="2514601"/>
          </a:xfrm>
          <a:prstGeom prst="rect">
            <a:avLst/>
          </a:prstGeom>
        </p:spPr>
      </p:pic>
    </p:spTree>
    <p:extLst>
      <p:ext uri="{BB962C8B-B14F-4D97-AF65-F5344CB8AC3E}">
        <p14:creationId xmlns:p14="http://schemas.microsoft.com/office/powerpoint/2010/main" val="4147749445"/>
      </p:ext>
    </p:extLst>
  </p:cSld>
  <p:clrMapOvr>
    <a:masterClrMapping/>
  </p:clrMapOvr>
  <p:extLst>
    <p:ext uri="{DCECCB84-F9BA-43D5-87BE-67443E8EF086}">
      <p15:sldGuideLst xmlns:p15="http://schemas.microsoft.com/office/powerpoint/2012/main">
        <p15:guide id="1" pos="2898">
          <p15:clr>
            <a:srgbClr val="FBAE40"/>
          </p15:clr>
        </p15:guide>
        <p15:guide id="2" orient="horz" pos="2808">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Titre / Contenu avec image 01">
    <p:spTree>
      <p:nvGrpSpPr>
        <p:cNvPr id="1" name=""/>
        <p:cNvGrpSpPr/>
        <p:nvPr/>
      </p:nvGrpSpPr>
      <p:grpSpPr>
        <a:xfrm>
          <a:off x="0" y="0"/>
          <a:ext cx="0" cy="0"/>
          <a:chOff x="0" y="0"/>
          <a:chExt cx="0" cy="0"/>
        </a:xfrm>
      </p:grpSpPr>
      <p:sp>
        <p:nvSpPr>
          <p:cNvPr id="14" name="Rectangle 13">
            <a:extLst>
              <a:ext uri="{FF2B5EF4-FFF2-40B4-BE49-F238E27FC236}">
                <a16:creationId xmlns="" xmlns:a16="http://schemas.microsoft.com/office/drawing/2014/main" id="{09FE889C-CF54-D34A-8BAD-325C8E8E07B2}"/>
              </a:ext>
            </a:extLst>
          </p:cNvPr>
          <p:cNvSpPr/>
          <p:nvPr userDrawn="1"/>
        </p:nvSpPr>
        <p:spPr>
          <a:xfrm>
            <a:off x="0" y="0"/>
            <a:ext cx="9144000" cy="1604797"/>
          </a:xfrm>
          <a:prstGeom prst="rect">
            <a:avLst/>
          </a:prstGeom>
          <a:solidFill>
            <a:srgbClr val="F2F2F2">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dirty="0"/>
          </a:p>
        </p:txBody>
      </p:sp>
      <p:sp>
        <p:nvSpPr>
          <p:cNvPr id="15" name="Titre 11">
            <a:extLst>
              <a:ext uri="{FF2B5EF4-FFF2-40B4-BE49-F238E27FC236}">
                <a16:creationId xmlns="" xmlns:a16="http://schemas.microsoft.com/office/drawing/2014/main" id="{20C8834C-4276-0B4F-94B5-99E7E48D224B}"/>
              </a:ext>
            </a:extLst>
          </p:cNvPr>
          <p:cNvSpPr>
            <a:spLocks noGrp="1"/>
          </p:cNvSpPr>
          <p:nvPr>
            <p:ph type="title" hasCustomPrompt="1"/>
          </p:nvPr>
        </p:nvSpPr>
        <p:spPr>
          <a:xfrm>
            <a:off x="685800" y="441108"/>
            <a:ext cx="7886700" cy="1067944"/>
          </a:xfrm>
          <a:prstGeom prst="rect">
            <a:avLst/>
          </a:prstGeom>
        </p:spPr>
        <p:txBody>
          <a:bodyPr/>
          <a:lstStyle>
            <a:lvl1pPr>
              <a:defRPr/>
            </a:lvl1pPr>
          </a:lstStyle>
          <a:p>
            <a:r>
              <a:rPr lang="fr-FR" dirty="0"/>
              <a:t>Insérer le titre ici</a:t>
            </a:r>
            <a:endParaRPr lang="fr-CA" dirty="0"/>
          </a:p>
        </p:txBody>
      </p:sp>
      <p:sp>
        <p:nvSpPr>
          <p:cNvPr id="16" name="Carré-couleur accent">
            <a:extLst>
              <a:ext uri="{FF2B5EF4-FFF2-40B4-BE49-F238E27FC236}">
                <a16:creationId xmlns="" xmlns:a16="http://schemas.microsoft.com/office/drawing/2014/main" id="{F344D3FE-C5C2-F446-9387-95460DE5691B}"/>
              </a:ext>
            </a:extLst>
          </p:cNvPr>
          <p:cNvSpPr/>
          <p:nvPr userDrawn="1"/>
        </p:nvSpPr>
        <p:spPr>
          <a:xfrm>
            <a:off x="3" y="1"/>
            <a:ext cx="632178" cy="842904"/>
          </a:xfrm>
          <a:prstGeom prst="rect">
            <a:avLst/>
          </a:prstGeom>
          <a:solidFill>
            <a:srgbClr val="0B113A"/>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CA" sz="1800" b="0" i="0" u="none" strike="noStrike" kern="0" cap="none" spc="0" normalizeH="0" baseline="0" noProof="0">
              <a:ln>
                <a:noFill/>
              </a:ln>
              <a:solidFill>
                <a:prstClr val="white"/>
              </a:solidFill>
              <a:effectLst/>
              <a:uLnTx/>
              <a:uFillTx/>
              <a:latin typeface="Arial"/>
              <a:ea typeface="+mn-ea"/>
              <a:cs typeface="+mn-cs"/>
            </a:endParaRPr>
          </a:p>
        </p:txBody>
      </p:sp>
      <p:sp>
        <p:nvSpPr>
          <p:cNvPr id="17" name="Rectangle 16">
            <a:extLst>
              <a:ext uri="{FF2B5EF4-FFF2-40B4-BE49-F238E27FC236}">
                <a16:creationId xmlns="" xmlns:a16="http://schemas.microsoft.com/office/drawing/2014/main" id="{D64D62A9-16F5-C142-BA52-47A9F1A811EC}"/>
              </a:ext>
            </a:extLst>
          </p:cNvPr>
          <p:cNvSpPr/>
          <p:nvPr userDrawn="1"/>
        </p:nvSpPr>
        <p:spPr>
          <a:xfrm>
            <a:off x="2383" y="-1040"/>
            <a:ext cx="468709" cy="618888"/>
          </a:xfrm>
          <a:prstGeom prst="rect">
            <a:avLst/>
          </a:prstGeom>
          <a:solidFill>
            <a:srgbClr val="006B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dirty="0"/>
          </a:p>
        </p:txBody>
      </p:sp>
      <p:sp>
        <p:nvSpPr>
          <p:cNvPr id="21" name="Espace réservé du texte 2">
            <a:extLst>
              <a:ext uri="{FF2B5EF4-FFF2-40B4-BE49-F238E27FC236}">
                <a16:creationId xmlns="" xmlns:a16="http://schemas.microsoft.com/office/drawing/2014/main" id="{8CAF16D6-1D92-F04C-AB45-6ED9C89AC19C}"/>
              </a:ext>
            </a:extLst>
          </p:cNvPr>
          <p:cNvSpPr>
            <a:spLocks noGrp="1"/>
          </p:cNvSpPr>
          <p:nvPr>
            <p:ph idx="1"/>
          </p:nvPr>
        </p:nvSpPr>
        <p:spPr>
          <a:xfrm>
            <a:off x="685801" y="1802643"/>
            <a:ext cx="3794219" cy="3712464"/>
          </a:xfrm>
          <a:prstGeom prst="rect">
            <a:avLst/>
          </a:prstGeom>
        </p:spPr>
        <p:txBody>
          <a:bodyPr vert="horz" lIns="0" tIns="0" rIns="0" bIns="0" rtlCol="0">
            <a:normAutofit/>
          </a:bodyPr>
          <a:lstStyle>
            <a:lvl1pPr>
              <a:spcAft>
                <a:spcPts val="900"/>
              </a:spcAft>
              <a:defRPr/>
            </a:lvl1pPr>
            <a:lvl2pPr marL="172800" indent="-172800">
              <a:lnSpc>
                <a:spcPct val="100000"/>
              </a:lnSpc>
              <a:spcBef>
                <a:spcPts val="0"/>
              </a:spcBef>
              <a:spcAft>
                <a:spcPts val="300"/>
              </a:spcAft>
              <a:defRPr sz="1400">
                <a:solidFill>
                  <a:srgbClr val="4D4C4A"/>
                </a:solidFill>
              </a:defRPr>
            </a:lvl2pPr>
            <a:lvl3pPr>
              <a:lnSpc>
                <a:spcPct val="100000"/>
              </a:lnSpc>
              <a:spcAft>
                <a:spcPts val="300"/>
              </a:spcAft>
              <a:defRPr sz="1400">
                <a:solidFill>
                  <a:srgbClr val="4D4C4A"/>
                </a:solidFill>
              </a:defRPr>
            </a:lvl3pPr>
            <a:lvl4pPr>
              <a:lnSpc>
                <a:spcPct val="100000"/>
              </a:lnSpc>
              <a:spcAft>
                <a:spcPts val="300"/>
              </a:spcAft>
              <a:defRPr>
                <a:solidFill>
                  <a:srgbClr val="4D4C4A"/>
                </a:solidFill>
              </a:defRPr>
            </a:lvl4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p:txBody>
      </p:sp>
      <p:sp>
        <p:nvSpPr>
          <p:cNvPr id="7" name="Espace réservé du texte 2">
            <a:extLst>
              <a:ext uri="{FF2B5EF4-FFF2-40B4-BE49-F238E27FC236}">
                <a16:creationId xmlns="" xmlns:a16="http://schemas.microsoft.com/office/drawing/2014/main" id="{F940DAA4-9CC6-4040-87DD-BB6FCE5922C5}"/>
              </a:ext>
            </a:extLst>
          </p:cNvPr>
          <p:cNvSpPr>
            <a:spLocks noGrp="1"/>
          </p:cNvSpPr>
          <p:nvPr>
            <p:ph idx="10" hasCustomPrompt="1"/>
          </p:nvPr>
        </p:nvSpPr>
        <p:spPr>
          <a:xfrm>
            <a:off x="4701856" y="1802643"/>
            <a:ext cx="3826243" cy="3712464"/>
          </a:xfrm>
          <a:prstGeom prst="rect">
            <a:avLst/>
          </a:prstGeom>
        </p:spPr>
        <p:txBody>
          <a:bodyPr vert="horz" lIns="0" tIns="0" rIns="0" bIns="0" rtlCol="0">
            <a:normAutofit/>
          </a:bodyPr>
          <a:lstStyle>
            <a:lvl1pPr>
              <a:spcAft>
                <a:spcPts val="900"/>
              </a:spcAft>
              <a:defRPr/>
            </a:lvl1pPr>
            <a:lvl2pPr marL="0" indent="0">
              <a:lnSpc>
                <a:spcPct val="100000"/>
              </a:lnSpc>
              <a:spcBef>
                <a:spcPts val="0"/>
              </a:spcBef>
              <a:spcAft>
                <a:spcPts val="600"/>
              </a:spcAft>
              <a:buNone/>
              <a:defRPr sz="1400">
                <a:solidFill>
                  <a:srgbClr val="4D4C4A"/>
                </a:solidFill>
              </a:defRPr>
            </a:lvl2pPr>
            <a:lvl3pPr marL="171450" indent="0">
              <a:spcAft>
                <a:spcPts val="300"/>
              </a:spcAft>
              <a:buNone/>
              <a:defRPr sz="1400"/>
            </a:lvl3pPr>
            <a:lvl4pPr marL="469106" indent="0">
              <a:spcAft>
                <a:spcPts val="300"/>
              </a:spcAft>
              <a:buNone/>
              <a:defRPr/>
            </a:lvl4pPr>
          </a:lstStyle>
          <a:p>
            <a:pPr lvl="0"/>
            <a:r>
              <a:rPr lang="fr-FR" dirty="0"/>
              <a:t>Cliquez pour modifier les styles du texte du masque</a:t>
            </a:r>
          </a:p>
          <a:p>
            <a:pPr lvl="1"/>
            <a:r>
              <a:rPr lang="fr-CA" dirty="0"/>
              <a:t>Le </a:t>
            </a:r>
            <a:r>
              <a:rPr lang="fr-CA" dirty="0" err="1"/>
              <a:t>lorem</a:t>
            </a:r>
            <a:r>
              <a:rPr lang="fr-CA" dirty="0"/>
              <a:t> </a:t>
            </a:r>
            <a:r>
              <a:rPr lang="fr-CA" dirty="0" err="1"/>
              <a:t>ipsum</a:t>
            </a:r>
            <a:r>
              <a:rPr lang="fr-CA" dirty="0"/>
              <a:t> est, en imprimerie, une suite de mots sans signification utilisée à titre provisoire pour calibrer une mise en page, le texte définitif venant remplacer le faux-texte dès qu'il est prêt ou que la mise en page est achevée.</a:t>
            </a:r>
          </a:p>
          <a:p>
            <a:pPr lvl="1"/>
            <a:r>
              <a:rPr lang="fr-CA" dirty="0"/>
              <a:t>Généralement, on utilise un texte en faux latin, le </a:t>
            </a:r>
            <a:r>
              <a:rPr lang="fr-CA" dirty="0" err="1"/>
              <a:t>Lorem</a:t>
            </a:r>
            <a:r>
              <a:rPr lang="fr-CA" dirty="0"/>
              <a:t> </a:t>
            </a:r>
            <a:r>
              <a:rPr lang="fr-CA" dirty="0" err="1"/>
              <a:t>ipsum</a:t>
            </a:r>
            <a:r>
              <a:rPr lang="fr-CA" dirty="0"/>
              <a:t> ou </a:t>
            </a:r>
            <a:r>
              <a:rPr lang="fr-CA" dirty="0" err="1"/>
              <a:t>Lipsum</a:t>
            </a:r>
            <a:r>
              <a:rPr lang="fr-CA" dirty="0"/>
              <a:t>.</a:t>
            </a:r>
            <a:endParaRPr lang="fr-FR" dirty="0"/>
          </a:p>
        </p:txBody>
      </p:sp>
    </p:spTree>
    <p:extLst>
      <p:ext uri="{BB962C8B-B14F-4D97-AF65-F5344CB8AC3E}">
        <p14:creationId xmlns:p14="http://schemas.microsoft.com/office/powerpoint/2010/main" val="3383769145"/>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Titre de présentation - avec image - 02">
    <p:bg bwMode="ltGray">
      <p:bgPr>
        <a:solidFill>
          <a:schemeClr val="accent1"/>
        </a:solidFill>
        <a:effectLst/>
      </p:bgPr>
    </p:bg>
    <p:spTree>
      <p:nvGrpSpPr>
        <p:cNvPr id="1" name=""/>
        <p:cNvGrpSpPr/>
        <p:nvPr/>
      </p:nvGrpSpPr>
      <p:grpSpPr>
        <a:xfrm>
          <a:off x="0" y="0"/>
          <a:ext cx="0" cy="0"/>
          <a:chOff x="0" y="0"/>
          <a:chExt cx="0" cy="0"/>
        </a:xfrm>
      </p:grpSpPr>
      <p:sp>
        <p:nvSpPr>
          <p:cNvPr id="12" name="Espace réservé pour une image  11">
            <a:extLst>
              <a:ext uri="{FF2B5EF4-FFF2-40B4-BE49-F238E27FC236}">
                <a16:creationId xmlns="" xmlns:a16="http://schemas.microsoft.com/office/drawing/2014/main" id="{19EE69F6-7C96-469F-B36B-70863BB21C79}"/>
              </a:ext>
            </a:extLst>
          </p:cNvPr>
          <p:cNvSpPr>
            <a:spLocks noGrp="1" noChangeAspect="1"/>
          </p:cNvSpPr>
          <p:nvPr>
            <p:ph type="pic" sz="quarter" idx="10"/>
          </p:nvPr>
        </p:nvSpPr>
        <p:spPr>
          <a:xfrm>
            <a:off x="1" y="0"/>
            <a:ext cx="5143501" cy="6858000"/>
          </a:xfrm>
          <a:prstGeom prst="rect">
            <a:avLst/>
          </a:prstGeom>
          <a:solidFill>
            <a:schemeClr val="bg1"/>
          </a:solidFill>
        </p:spPr>
        <p:txBody>
          <a:bodyPr anchor="t">
            <a:normAutofit/>
          </a:bodyPr>
          <a:lstStyle>
            <a:lvl1pPr marL="0" indent="0" algn="l">
              <a:buFontTx/>
              <a:buNone/>
              <a:defRPr sz="1350"/>
            </a:lvl1pPr>
          </a:lstStyle>
          <a:p>
            <a:r>
              <a:rPr lang="fr-FR"/>
              <a:t>Cliquez sur l'icône pour ajouter une image</a:t>
            </a:r>
            <a:endParaRPr lang="fr-CA" dirty="0"/>
          </a:p>
        </p:txBody>
      </p:sp>
      <p:sp>
        <p:nvSpPr>
          <p:cNvPr id="3" name="Sous-titre 2">
            <a:extLst>
              <a:ext uri="{FF2B5EF4-FFF2-40B4-BE49-F238E27FC236}">
                <a16:creationId xmlns="" xmlns:a16="http://schemas.microsoft.com/office/drawing/2014/main" id="{1A09BF7F-9F4A-4208-B751-2066E34B525F}"/>
              </a:ext>
            </a:extLst>
          </p:cNvPr>
          <p:cNvSpPr>
            <a:spLocks noGrp="1"/>
          </p:cNvSpPr>
          <p:nvPr>
            <p:ph type="subTitle" idx="1"/>
          </p:nvPr>
        </p:nvSpPr>
        <p:spPr>
          <a:xfrm>
            <a:off x="5659631" y="2971800"/>
            <a:ext cx="3118610" cy="1768643"/>
          </a:xfrm>
          <a:prstGeom prst="rect">
            <a:avLst/>
          </a:prstGeom>
        </p:spPr>
        <p:txBody>
          <a:bodyPr lIns="0" tIns="118872" rIns="0" bIns="0">
            <a:normAutofit/>
          </a:bodyPr>
          <a:lstStyle>
            <a:lvl1pPr marL="0" indent="0" algn="l">
              <a:spcBef>
                <a:spcPts val="450"/>
              </a:spcBef>
              <a:buNone/>
              <a:defRPr sz="1400">
                <a:solidFill>
                  <a:schemeClr val="bg1"/>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dirty="0"/>
              <a:t>Modifiez le style des sous-titres du masque</a:t>
            </a:r>
            <a:endParaRPr lang="fr-CA" dirty="0"/>
          </a:p>
        </p:txBody>
      </p:sp>
      <p:sp>
        <p:nvSpPr>
          <p:cNvPr id="2" name="Titre 1">
            <a:extLst>
              <a:ext uri="{FF2B5EF4-FFF2-40B4-BE49-F238E27FC236}">
                <a16:creationId xmlns="" xmlns:a16="http://schemas.microsoft.com/office/drawing/2014/main" id="{7ED391B7-CCE6-4540-A0C5-16C581737E89}"/>
              </a:ext>
            </a:extLst>
          </p:cNvPr>
          <p:cNvSpPr>
            <a:spLocks noGrp="1"/>
          </p:cNvSpPr>
          <p:nvPr>
            <p:ph type="ctrTitle"/>
          </p:nvPr>
        </p:nvSpPr>
        <p:spPr>
          <a:xfrm>
            <a:off x="5659631" y="685801"/>
            <a:ext cx="3118610" cy="2132884"/>
          </a:xfrm>
          <a:prstGeom prst="rect">
            <a:avLst/>
          </a:prstGeom>
        </p:spPr>
        <p:txBody>
          <a:bodyPr lIns="0" tIns="0" rIns="0" bIns="0" anchor="b">
            <a:normAutofit/>
          </a:bodyPr>
          <a:lstStyle>
            <a:lvl1pPr algn="l">
              <a:defRPr sz="2800">
                <a:solidFill>
                  <a:schemeClr val="bg1"/>
                </a:solidFill>
                <a:latin typeface="Arial" panose="020B0604020202020204" pitchFamily="34" charset="0"/>
                <a:cs typeface="Arial" panose="020B0604020202020204" pitchFamily="34" charset="0"/>
              </a:defRPr>
            </a:lvl1pPr>
          </a:lstStyle>
          <a:p>
            <a:r>
              <a:rPr lang="fr-FR" dirty="0"/>
              <a:t>Modifiez le style du titre</a:t>
            </a:r>
            <a:endParaRPr lang="fr-CA" dirty="0"/>
          </a:p>
        </p:txBody>
      </p:sp>
    </p:spTree>
    <p:extLst>
      <p:ext uri="{BB962C8B-B14F-4D97-AF65-F5344CB8AC3E}">
        <p14:creationId xmlns:p14="http://schemas.microsoft.com/office/powerpoint/2010/main" val="3839275064"/>
      </p:ext>
    </p:extLst>
  </p:cSld>
  <p:clrMapOvr>
    <a:masterClrMapping/>
  </p:clrMapOvr>
  <p:extLst>
    <p:ext uri="{DCECCB84-F9BA-43D5-87BE-67443E8EF086}">
      <p15:sldGuideLst xmlns:p15="http://schemas.microsoft.com/office/powerpoint/2012/main">
        <p15:guide id="1" pos="2898">
          <p15:clr>
            <a:srgbClr val="FBAE40"/>
          </p15:clr>
        </p15:guide>
        <p15:guide id="2" orient="horz" pos="2808">
          <p15:clr>
            <a:srgbClr val="FBAE40"/>
          </p15:clr>
        </p15:guide>
      </p15:sldGuideLst>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Titre de présentation - sans image">
    <p:bg bwMode="ltGray">
      <p:bgPr>
        <a:solidFill>
          <a:schemeClr val="accent1"/>
        </a:solidFill>
        <a:effectLst/>
      </p:bgPr>
    </p:bg>
    <p:spTree>
      <p:nvGrpSpPr>
        <p:cNvPr id="1" name=""/>
        <p:cNvGrpSpPr/>
        <p:nvPr/>
      </p:nvGrpSpPr>
      <p:grpSpPr>
        <a:xfrm>
          <a:off x="0" y="0"/>
          <a:ext cx="0" cy="0"/>
          <a:chOff x="0" y="0"/>
          <a:chExt cx="0" cy="0"/>
        </a:xfrm>
      </p:grpSpPr>
      <p:pic>
        <p:nvPicPr>
          <p:cNvPr id="11" name="Image-LogoUdeM-type" hidden="1">
            <a:extLst>
              <a:ext uri="{FF2B5EF4-FFF2-40B4-BE49-F238E27FC236}">
                <a16:creationId xmlns="" xmlns:a16="http://schemas.microsoft.com/office/drawing/2014/main" id="{5C0550EF-06EE-41E4-98BB-222B8A9F88D3}"/>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4340791" y="1816509"/>
            <a:ext cx="4030394" cy="5373859"/>
          </a:xfrm>
          <a:prstGeom prst="rect">
            <a:avLst/>
          </a:prstGeom>
        </p:spPr>
      </p:pic>
      <p:pic>
        <p:nvPicPr>
          <p:cNvPr id="17" name="Image-umontreal" hidden="1">
            <a:extLst>
              <a:ext uri="{FF2B5EF4-FFF2-40B4-BE49-F238E27FC236}">
                <a16:creationId xmlns="" xmlns:a16="http://schemas.microsoft.com/office/drawing/2014/main" id="{76FBD988-D861-4D8E-A2FD-72BD3ED607BC}"/>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015384" y="6022590"/>
            <a:ext cx="4029827" cy="985069"/>
          </a:xfrm>
          <a:prstGeom prst="rect">
            <a:avLst/>
          </a:prstGeom>
        </p:spPr>
      </p:pic>
      <p:sp>
        <p:nvSpPr>
          <p:cNvPr id="10" name="Espace réservé du texte : date">
            <a:extLst>
              <a:ext uri="{FF2B5EF4-FFF2-40B4-BE49-F238E27FC236}">
                <a16:creationId xmlns="" xmlns:a16="http://schemas.microsoft.com/office/drawing/2014/main" id="{E0B19E6A-58D1-42A7-8AA0-67C31FBA8141}"/>
              </a:ext>
            </a:extLst>
          </p:cNvPr>
          <p:cNvSpPr>
            <a:spLocks noGrp="1"/>
          </p:cNvSpPr>
          <p:nvPr>
            <p:ph type="body" sz="quarter" idx="12" hasCustomPrompt="1"/>
          </p:nvPr>
        </p:nvSpPr>
        <p:spPr>
          <a:xfrm>
            <a:off x="3720512" y="5671934"/>
            <a:ext cx="4828539" cy="689111"/>
          </a:xfrm>
          <a:prstGeom prst="rect">
            <a:avLst/>
          </a:prstGeom>
        </p:spPr>
        <p:txBody>
          <a:bodyPr lIns="0" tIns="0" rIns="0" bIns="0" anchor="b">
            <a:normAutofit/>
          </a:bodyPr>
          <a:lstStyle>
            <a:lvl1pPr marL="0" indent="0" algn="r">
              <a:spcBef>
                <a:spcPts val="0"/>
              </a:spcBef>
              <a:spcAft>
                <a:spcPts val="450"/>
              </a:spcAft>
              <a:buFontTx/>
              <a:buNone/>
              <a:defRPr sz="1050" b="0">
                <a:solidFill>
                  <a:schemeClr val="bg1"/>
                </a:solidFill>
                <a:latin typeface="Arial" panose="020B0604020202020204" pitchFamily="34" charset="0"/>
                <a:cs typeface="Arial" panose="020B0604020202020204" pitchFamily="34" charset="0"/>
              </a:defRPr>
            </a:lvl1pPr>
            <a:lvl2pPr marL="342900" indent="0">
              <a:buFontTx/>
              <a:buNone/>
              <a:defRPr>
                <a:solidFill>
                  <a:srgbClr val="FF0000"/>
                </a:solidFill>
                <a:latin typeface="Times New Roman" panose="02020603050405020304" pitchFamily="18" charset="0"/>
                <a:cs typeface="Times New Roman" panose="02020603050405020304" pitchFamily="18" charset="0"/>
              </a:defRPr>
            </a:lvl2pPr>
            <a:lvl3pPr marL="685800" indent="0">
              <a:buFontTx/>
              <a:buNone/>
              <a:defRPr>
                <a:solidFill>
                  <a:srgbClr val="FF0000"/>
                </a:solidFill>
                <a:latin typeface="Times New Roman" panose="02020603050405020304" pitchFamily="18" charset="0"/>
                <a:cs typeface="Times New Roman" panose="02020603050405020304" pitchFamily="18" charset="0"/>
              </a:defRPr>
            </a:lvl3pPr>
            <a:lvl4pPr marL="1028700" indent="0">
              <a:buFontTx/>
              <a:buNone/>
              <a:defRPr>
                <a:solidFill>
                  <a:srgbClr val="FF0000"/>
                </a:solidFill>
                <a:latin typeface="Times New Roman" panose="02020603050405020304" pitchFamily="18" charset="0"/>
                <a:cs typeface="Times New Roman" panose="02020603050405020304" pitchFamily="18" charset="0"/>
              </a:defRPr>
            </a:lvl4pPr>
            <a:lvl5pPr marL="1371600" indent="0">
              <a:buFontTx/>
              <a:buNone/>
              <a:defRPr>
                <a:solidFill>
                  <a:srgbClr val="FF0000"/>
                </a:solidFill>
                <a:latin typeface="Times New Roman" panose="02020603050405020304" pitchFamily="18" charset="0"/>
                <a:cs typeface="Times New Roman" panose="02020603050405020304" pitchFamily="18" charset="0"/>
              </a:defRPr>
            </a:lvl5pPr>
          </a:lstStyle>
          <a:p>
            <a:pPr lvl="0"/>
            <a:r>
              <a:rPr lang="fr-FR" dirty="0"/>
              <a:t>Cliquez pour modifier les styles du texte du masque</a:t>
            </a:r>
          </a:p>
        </p:txBody>
      </p:sp>
      <p:sp>
        <p:nvSpPr>
          <p:cNvPr id="3" name="Sous-titre 2">
            <a:extLst>
              <a:ext uri="{FF2B5EF4-FFF2-40B4-BE49-F238E27FC236}">
                <a16:creationId xmlns="" xmlns:a16="http://schemas.microsoft.com/office/drawing/2014/main" id="{1A09BF7F-9F4A-4208-B751-2066E34B525F}"/>
              </a:ext>
            </a:extLst>
          </p:cNvPr>
          <p:cNvSpPr>
            <a:spLocks noGrp="1"/>
          </p:cNvSpPr>
          <p:nvPr>
            <p:ph type="subTitle" idx="1"/>
          </p:nvPr>
        </p:nvSpPr>
        <p:spPr>
          <a:xfrm>
            <a:off x="3720512" y="3358165"/>
            <a:ext cx="4828538" cy="1768643"/>
          </a:xfrm>
          <a:prstGeom prst="rect">
            <a:avLst/>
          </a:prstGeom>
        </p:spPr>
        <p:txBody>
          <a:bodyPr lIns="0" tIns="0" rIns="0" bIns="0">
            <a:normAutofit/>
          </a:bodyPr>
          <a:lstStyle>
            <a:lvl1pPr marL="0" indent="0" algn="r">
              <a:buNone/>
              <a:defRPr sz="1650">
                <a:solidFill>
                  <a:schemeClr val="bg1"/>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a:t>Modifiez le style des sous-titres du masque</a:t>
            </a:r>
            <a:endParaRPr lang="fr-CA" dirty="0"/>
          </a:p>
        </p:txBody>
      </p:sp>
      <p:sp>
        <p:nvSpPr>
          <p:cNvPr id="2" name="Titre 1">
            <a:extLst>
              <a:ext uri="{FF2B5EF4-FFF2-40B4-BE49-F238E27FC236}">
                <a16:creationId xmlns="" xmlns:a16="http://schemas.microsoft.com/office/drawing/2014/main" id="{7ED391B7-CCE6-4540-A0C5-16C581737E89}"/>
              </a:ext>
            </a:extLst>
          </p:cNvPr>
          <p:cNvSpPr>
            <a:spLocks noGrp="1"/>
          </p:cNvSpPr>
          <p:nvPr>
            <p:ph type="ctrTitle"/>
          </p:nvPr>
        </p:nvSpPr>
        <p:spPr>
          <a:xfrm>
            <a:off x="3720512" y="901523"/>
            <a:ext cx="4828538" cy="2434107"/>
          </a:xfrm>
          <a:prstGeom prst="rect">
            <a:avLst/>
          </a:prstGeom>
        </p:spPr>
        <p:txBody>
          <a:bodyPr lIns="0" tIns="0" rIns="0" bIns="0" anchor="b">
            <a:normAutofit/>
          </a:bodyPr>
          <a:lstStyle>
            <a:lvl1pPr algn="r">
              <a:defRPr sz="4050">
                <a:solidFill>
                  <a:schemeClr val="bg1"/>
                </a:solidFill>
                <a:latin typeface="Arial" panose="020B0604020202020204" pitchFamily="34" charset="0"/>
                <a:cs typeface="Arial" panose="020B0604020202020204" pitchFamily="34" charset="0"/>
              </a:defRPr>
            </a:lvl1pPr>
          </a:lstStyle>
          <a:p>
            <a:r>
              <a:rPr lang="fr-FR"/>
              <a:t>Modifiez le style du titre</a:t>
            </a:r>
            <a:endParaRPr lang="fr-CA" dirty="0"/>
          </a:p>
        </p:txBody>
      </p:sp>
      <p:sp>
        <p:nvSpPr>
          <p:cNvPr id="13" name="forme - carre couleur - arrie-plan">
            <a:extLst>
              <a:ext uri="{FF2B5EF4-FFF2-40B4-BE49-F238E27FC236}">
                <a16:creationId xmlns="" xmlns:a16="http://schemas.microsoft.com/office/drawing/2014/main" id="{6C4C09A0-3500-45D8-81BB-07F054643904}"/>
              </a:ext>
            </a:extLst>
          </p:cNvPr>
          <p:cNvSpPr>
            <a:spLocks noChangeAspect="1"/>
          </p:cNvSpPr>
          <p:nvPr userDrawn="1"/>
        </p:nvSpPr>
        <p:spPr>
          <a:xfrm>
            <a:off x="1" y="1"/>
            <a:ext cx="3567977" cy="475730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lstStyle/>
          <a:p>
            <a:pPr algn="ctr" defTabSz="685800"/>
            <a:endParaRPr lang="fr-CA" sz="1013">
              <a:solidFill>
                <a:prstClr val="white"/>
              </a:solidFill>
            </a:endParaRPr>
          </a:p>
        </p:txBody>
      </p:sp>
      <p:sp>
        <p:nvSpPr>
          <p:cNvPr id="14" name="Carré-couleur accent">
            <a:extLst>
              <a:ext uri="{FF2B5EF4-FFF2-40B4-BE49-F238E27FC236}">
                <a16:creationId xmlns="" xmlns:a16="http://schemas.microsoft.com/office/drawing/2014/main" id="{6192D5FE-8696-A449-A3DC-BBD1547FBFB5}"/>
              </a:ext>
            </a:extLst>
          </p:cNvPr>
          <p:cNvSpPr/>
          <p:nvPr userDrawn="1"/>
        </p:nvSpPr>
        <p:spPr>
          <a:xfrm>
            <a:off x="-71" y="6"/>
            <a:ext cx="2405668" cy="3207557"/>
          </a:xfrm>
          <a:prstGeom prst="rect">
            <a:avLst/>
          </a:prstGeom>
          <a:solidFill>
            <a:srgbClr val="0B113A"/>
          </a:solidFill>
          <a:ln w="12700" cap="flat" cmpd="sng" algn="ctr">
            <a:noFill/>
            <a:prstDash val="solid"/>
            <a:miter lim="800000"/>
          </a:ln>
          <a:effectLst/>
        </p:spPr>
        <p:txBody>
          <a:bodyPr rtlCol="0" anchor="ctr"/>
          <a:lstStyle/>
          <a:p>
            <a:pPr algn="ctr">
              <a:defRPr/>
            </a:pPr>
            <a:endParaRPr lang="fr-CA" sz="1800" kern="0">
              <a:solidFill>
                <a:prstClr val="white"/>
              </a:solidFill>
            </a:endParaRPr>
          </a:p>
        </p:txBody>
      </p:sp>
      <p:grpSp>
        <p:nvGrpSpPr>
          <p:cNvPr id="4" name="Groupe 3">
            <a:extLst>
              <a:ext uri="{FF2B5EF4-FFF2-40B4-BE49-F238E27FC236}">
                <a16:creationId xmlns="" xmlns:a16="http://schemas.microsoft.com/office/drawing/2014/main" id="{97C0D32D-A960-9642-B2AF-B05E0DF9D808}"/>
              </a:ext>
            </a:extLst>
          </p:cNvPr>
          <p:cNvGrpSpPr/>
          <p:nvPr userDrawn="1"/>
        </p:nvGrpSpPr>
        <p:grpSpPr>
          <a:xfrm>
            <a:off x="-1217" y="7"/>
            <a:ext cx="1197339" cy="1600200"/>
            <a:chOff x="-1217" y="5"/>
            <a:chExt cx="1197339" cy="1200150"/>
          </a:xfrm>
        </p:grpSpPr>
        <p:sp>
          <p:nvSpPr>
            <p:cNvPr id="15" name="Carré-couleur accent">
              <a:extLst>
                <a:ext uri="{FF2B5EF4-FFF2-40B4-BE49-F238E27FC236}">
                  <a16:creationId xmlns="" xmlns:a16="http://schemas.microsoft.com/office/drawing/2014/main" id="{F6108F87-9649-CC4F-8D2F-339280BC39B2}"/>
                </a:ext>
              </a:extLst>
            </p:cNvPr>
            <p:cNvSpPr/>
            <p:nvPr userDrawn="1"/>
          </p:nvSpPr>
          <p:spPr>
            <a:xfrm>
              <a:off x="-1217" y="5"/>
              <a:ext cx="1197339" cy="1200150"/>
            </a:xfrm>
            <a:prstGeom prst="rect">
              <a:avLst/>
            </a:prstGeom>
            <a:solidFill>
              <a:srgbClr val="0057AC"/>
            </a:solidFill>
            <a:ln w="12700" cap="flat" cmpd="sng" algn="ctr">
              <a:noFill/>
              <a:prstDash val="solid"/>
              <a:miter lim="800000"/>
            </a:ln>
            <a:effectLst/>
          </p:spPr>
          <p:txBody>
            <a:bodyPr rtlCol="0" anchor="ctr"/>
            <a:lstStyle/>
            <a:p>
              <a:pPr algn="ctr">
                <a:defRPr/>
              </a:pPr>
              <a:endParaRPr lang="fr-CA" sz="1800" kern="0">
                <a:solidFill>
                  <a:prstClr val="white"/>
                </a:solidFill>
              </a:endParaRPr>
            </a:p>
          </p:txBody>
        </p:sp>
        <p:pic>
          <p:nvPicPr>
            <p:cNvPr id="16" name="Image 15">
              <a:extLst>
                <a:ext uri="{FF2B5EF4-FFF2-40B4-BE49-F238E27FC236}">
                  <a16:creationId xmlns="" xmlns:a16="http://schemas.microsoft.com/office/drawing/2014/main" id="{F7E33DC3-ACA3-DB4D-A870-6AE67648B199}"/>
                </a:ext>
              </a:extLst>
            </p:cNvPr>
            <p:cNvPicPr>
              <a:picLocks noChangeAspect="1"/>
            </p:cNvPicPr>
            <p:nvPr userDrawn="1"/>
          </p:nvPicPr>
          <p:blipFill>
            <a:blip r:embed="rId4" cstate="hqprint">
              <a:extLst>
                <a:ext uri="{28A0092B-C50C-407E-A947-70E740481C1C}">
                  <a14:useLocalDpi xmlns:a14="http://schemas.microsoft.com/office/drawing/2010/main"/>
                </a:ext>
              </a:extLst>
            </a:blip>
            <a:stretch>
              <a:fillRect/>
            </a:stretch>
          </p:blipFill>
          <p:spPr>
            <a:xfrm>
              <a:off x="124050" y="391200"/>
              <a:ext cx="1011240" cy="412987"/>
            </a:xfrm>
            <a:prstGeom prst="rect">
              <a:avLst/>
            </a:prstGeom>
          </p:spPr>
        </p:pic>
      </p:grpSp>
    </p:spTree>
    <p:extLst>
      <p:ext uri="{BB962C8B-B14F-4D97-AF65-F5344CB8AC3E}">
        <p14:creationId xmlns:p14="http://schemas.microsoft.com/office/powerpoint/2010/main" val="312238239"/>
      </p:ext>
    </p:extLst>
  </p:cSld>
  <p:clrMapOvr>
    <a:masterClrMapping/>
  </p:clrMapOvr>
  <p:extLst>
    <p:ext uri="{DCECCB84-F9BA-43D5-87BE-67443E8EF086}">
      <p15:sldGuideLst xmlns:p15="http://schemas.microsoft.com/office/powerpoint/2012/main">
        <p15:guide id="1" orient="horz" pos="1620">
          <p15:clr>
            <a:srgbClr val="FBAE40"/>
          </p15:clr>
        </p15:guide>
        <p15:guide id="2" pos="2898">
          <p15:clr>
            <a:srgbClr val="FBAE40"/>
          </p15:clr>
        </p15:guide>
        <p15:guide id="3" orient="horz" pos="2808">
          <p15:clr>
            <a:srgbClr val="FBAE40"/>
          </p15:clr>
        </p15:guide>
        <p15:guide id="4" pos="180">
          <p15:clr>
            <a:srgbClr val="FBAE40"/>
          </p15:clr>
        </p15:guide>
        <p15:guide id="5" orient="horz" pos="1188">
          <p15:clr>
            <a:srgbClr val="FBAE40"/>
          </p15:clr>
        </p15:guide>
        <p15:guide id="6" orient="horz" pos="1404">
          <p15:clr>
            <a:srgbClr val="FBAE40"/>
          </p15:clr>
        </p15:guide>
        <p15:guide id="7" orient="horz" pos="2556">
          <p15:clr>
            <a:srgbClr val="FBAE40"/>
          </p15:clr>
        </p15:guide>
      </p15:sldGuideLst>
    </p:ext>
  </p:extLs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Titre / Contenu - 1 colonnes">
    <p:spTree>
      <p:nvGrpSpPr>
        <p:cNvPr id="1" name=""/>
        <p:cNvGrpSpPr/>
        <p:nvPr/>
      </p:nvGrpSpPr>
      <p:grpSpPr>
        <a:xfrm>
          <a:off x="0" y="0"/>
          <a:ext cx="0" cy="0"/>
          <a:chOff x="0" y="0"/>
          <a:chExt cx="0" cy="0"/>
        </a:xfrm>
      </p:grpSpPr>
      <p:sp>
        <p:nvSpPr>
          <p:cNvPr id="8" name="Rectangle 7">
            <a:extLst>
              <a:ext uri="{FF2B5EF4-FFF2-40B4-BE49-F238E27FC236}">
                <a16:creationId xmlns="" xmlns:a16="http://schemas.microsoft.com/office/drawing/2014/main" id="{08D7E75C-D130-FE43-A6BE-E6AE479A5644}"/>
              </a:ext>
            </a:extLst>
          </p:cNvPr>
          <p:cNvSpPr/>
          <p:nvPr userDrawn="1"/>
        </p:nvSpPr>
        <p:spPr>
          <a:xfrm>
            <a:off x="0" y="0"/>
            <a:ext cx="9144000" cy="1604797"/>
          </a:xfrm>
          <a:prstGeom prst="rect">
            <a:avLst/>
          </a:prstGeom>
          <a:solidFill>
            <a:srgbClr val="F2F2F2">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fr-FR" sz="1350" dirty="0">
              <a:solidFill>
                <a:prstClr val="white"/>
              </a:solidFill>
            </a:endParaRPr>
          </a:p>
        </p:txBody>
      </p:sp>
      <p:sp>
        <p:nvSpPr>
          <p:cNvPr id="12" name="Titre 11">
            <a:extLst>
              <a:ext uri="{FF2B5EF4-FFF2-40B4-BE49-F238E27FC236}">
                <a16:creationId xmlns="" xmlns:a16="http://schemas.microsoft.com/office/drawing/2014/main" id="{083E2638-0907-4296-A837-AA3E16D5BFB6}"/>
              </a:ext>
            </a:extLst>
          </p:cNvPr>
          <p:cNvSpPr>
            <a:spLocks noGrp="1"/>
          </p:cNvSpPr>
          <p:nvPr>
            <p:ph type="title" hasCustomPrompt="1"/>
          </p:nvPr>
        </p:nvSpPr>
        <p:spPr>
          <a:xfrm>
            <a:off x="685800" y="441108"/>
            <a:ext cx="7886700" cy="1067944"/>
          </a:xfrm>
          <a:prstGeom prst="rect">
            <a:avLst/>
          </a:prstGeom>
        </p:spPr>
        <p:txBody>
          <a:bodyPr/>
          <a:lstStyle>
            <a:lvl1pPr>
              <a:defRPr/>
            </a:lvl1pPr>
          </a:lstStyle>
          <a:p>
            <a:r>
              <a:rPr lang="fr-FR" dirty="0"/>
              <a:t>Insérer le titre ici</a:t>
            </a:r>
            <a:endParaRPr lang="fr-CA" dirty="0"/>
          </a:p>
        </p:txBody>
      </p:sp>
      <p:sp>
        <p:nvSpPr>
          <p:cNvPr id="9" name="Carré-couleur accent">
            <a:extLst>
              <a:ext uri="{FF2B5EF4-FFF2-40B4-BE49-F238E27FC236}">
                <a16:creationId xmlns="" xmlns:a16="http://schemas.microsoft.com/office/drawing/2014/main" id="{4A71971A-23FE-4748-A262-58A4325C6511}"/>
              </a:ext>
            </a:extLst>
          </p:cNvPr>
          <p:cNvSpPr/>
          <p:nvPr userDrawn="1"/>
        </p:nvSpPr>
        <p:spPr>
          <a:xfrm>
            <a:off x="3" y="1"/>
            <a:ext cx="632178" cy="842904"/>
          </a:xfrm>
          <a:prstGeom prst="rect">
            <a:avLst/>
          </a:prstGeom>
          <a:solidFill>
            <a:srgbClr val="0B113A"/>
          </a:solidFill>
          <a:ln w="12700" cap="flat" cmpd="sng" algn="ctr">
            <a:noFill/>
            <a:prstDash val="solid"/>
            <a:miter lim="800000"/>
          </a:ln>
          <a:effectLst/>
        </p:spPr>
        <p:txBody>
          <a:bodyPr rtlCol="0" anchor="ctr"/>
          <a:lstStyle/>
          <a:p>
            <a:pPr algn="ctr">
              <a:defRPr/>
            </a:pPr>
            <a:endParaRPr lang="fr-CA" sz="1800" kern="0">
              <a:solidFill>
                <a:prstClr val="white"/>
              </a:solidFill>
            </a:endParaRPr>
          </a:p>
        </p:txBody>
      </p:sp>
      <p:sp>
        <p:nvSpPr>
          <p:cNvPr id="11" name="Rectangle 10">
            <a:extLst>
              <a:ext uri="{FF2B5EF4-FFF2-40B4-BE49-F238E27FC236}">
                <a16:creationId xmlns="" xmlns:a16="http://schemas.microsoft.com/office/drawing/2014/main" id="{AD5AD24B-91AE-6C42-B8B9-7D75495F03A8}"/>
              </a:ext>
            </a:extLst>
          </p:cNvPr>
          <p:cNvSpPr/>
          <p:nvPr userDrawn="1"/>
        </p:nvSpPr>
        <p:spPr>
          <a:xfrm>
            <a:off x="2383" y="-1040"/>
            <a:ext cx="468709" cy="618888"/>
          </a:xfrm>
          <a:prstGeom prst="rect">
            <a:avLst/>
          </a:prstGeom>
          <a:solidFill>
            <a:srgbClr val="006B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fr-FR" sz="1350" dirty="0">
              <a:solidFill>
                <a:prstClr val="white"/>
              </a:solidFill>
            </a:endParaRPr>
          </a:p>
        </p:txBody>
      </p:sp>
      <p:sp>
        <p:nvSpPr>
          <p:cNvPr id="13" name="Espace réservé du texte 2">
            <a:extLst>
              <a:ext uri="{FF2B5EF4-FFF2-40B4-BE49-F238E27FC236}">
                <a16:creationId xmlns="" xmlns:a16="http://schemas.microsoft.com/office/drawing/2014/main" id="{E1DB5020-C456-FF47-9CA1-60743929DA4E}"/>
              </a:ext>
            </a:extLst>
          </p:cNvPr>
          <p:cNvSpPr>
            <a:spLocks noGrp="1"/>
          </p:cNvSpPr>
          <p:nvPr>
            <p:ph idx="1" hasCustomPrompt="1"/>
          </p:nvPr>
        </p:nvSpPr>
        <p:spPr>
          <a:xfrm>
            <a:off x="685800" y="1802643"/>
            <a:ext cx="7829550" cy="3712464"/>
          </a:xfrm>
          <a:prstGeom prst="rect">
            <a:avLst/>
          </a:prstGeom>
        </p:spPr>
        <p:txBody>
          <a:bodyPr vert="horz" lIns="0" tIns="0" rIns="0" bIns="0" rtlCol="0">
            <a:normAutofit/>
          </a:bodyPr>
          <a:lstStyle>
            <a:lvl1pPr>
              <a:spcAft>
                <a:spcPts val="900"/>
              </a:spcAft>
              <a:defRPr sz="2000"/>
            </a:lvl1pPr>
            <a:lvl2pPr marL="342900" marR="0" indent="-342900" algn="l" defTabSz="685800" rtl="0" eaLnBrk="1" fontAlgn="auto" latinLnBrk="0" hangingPunct="1">
              <a:lnSpc>
                <a:spcPct val="100000"/>
              </a:lnSpc>
              <a:spcBef>
                <a:spcPts val="0"/>
              </a:spcBef>
              <a:spcAft>
                <a:spcPts val="600"/>
              </a:spcAft>
              <a:buClr>
                <a:schemeClr val="accent1"/>
              </a:buClr>
              <a:buSzTx/>
              <a:buFont typeface="+mj-lt"/>
              <a:buAutoNum type="arabicPeriod"/>
              <a:tabLst/>
              <a:defRPr sz="1600"/>
            </a:lvl2pPr>
            <a:lvl3pPr>
              <a:spcAft>
                <a:spcPts val="300"/>
              </a:spcAft>
              <a:defRPr sz="1400"/>
            </a:lvl3pPr>
            <a:lvl4pPr>
              <a:spcAft>
                <a:spcPts val="300"/>
              </a:spcAft>
              <a:defRPr/>
            </a:lvl4pPr>
          </a:lstStyle>
          <a:p>
            <a:pPr lvl="0"/>
            <a:r>
              <a:rPr lang="fr-FR" dirty="0"/>
              <a:t>Cliquez pour modifier les styles du texte du masque</a:t>
            </a:r>
          </a:p>
          <a:p>
            <a:pPr lvl="1"/>
            <a:r>
              <a:rPr lang="fr-FR" dirty="0"/>
              <a:t>Cliquez pour modifier le texte</a:t>
            </a:r>
          </a:p>
          <a:p>
            <a:pPr marL="342900" marR="0" lvl="1" indent="-342900" algn="l" defTabSz="685800" rtl="0" eaLnBrk="1" fontAlgn="auto" latinLnBrk="0" hangingPunct="1">
              <a:lnSpc>
                <a:spcPct val="90000"/>
              </a:lnSpc>
              <a:spcBef>
                <a:spcPts val="0"/>
              </a:spcBef>
              <a:spcAft>
                <a:spcPts val="300"/>
              </a:spcAft>
              <a:buClr>
                <a:schemeClr val="accent1"/>
              </a:buClr>
              <a:buSzTx/>
              <a:buFont typeface="+mj-lt"/>
              <a:buAutoNum type="arabicPeriod"/>
              <a:tabLst/>
              <a:defRPr/>
            </a:pPr>
            <a:r>
              <a:rPr lang="fr-FR" dirty="0"/>
              <a:t>Cliquez pour modifier le texte</a:t>
            </a:r>
          </a:p>
          <a:p>
            <a:pPr marL="342900" marR="0" lvl="1" indent="-342900" algn="l" defTabSz="685800" rtl="0" eaLnBrk="1" fontAlgn="auto" latinLnBrk="0" hangingPunct="1">
              <a:lnSpc>
                <a:spcPct val="90000"/>
              </a:lnSpc>
              <a:spcBef>
                <a:spcPts val="0"/>
              </a:spcBef>
              <a:spcAft>
                <a:spcPts val="300"/>
              </a:spcAft>
              <a:buClr>
                <a:schemeClr val="accent1"/>
              </a:buClr>
              <a:buSzTx/>
              <a:buFont typeface="+mj-lt"/>
              <a:buAutoNum type="arabicPeriod"/>
              <a:tabLst/>
              <a:defRPr/>
            </a:pPr>
            <a:r>
              <a:rPr lang="fr-FR" dirty="0"/>
              <a:t>Cliquez pour modifier le texte</a:t>
            </a:r>
          </a:p>
          <a:p>
            <a:pPr lvl="1"/>
            <a:endParaRPr lang="fr-FR" dirty="0"/>
          </a:p>
        </p:txBody>
      </p:sp>
    </p:spTree>
    <p:extLst>
      <p:ext uri="{BB962C8B-B14F-4D97-AF65-F5344CB8AC3E}">
        <p14:creationId xmlns:p14="http://schemas.microsoft.com/office/powerpoint/2010/main" val="1521239719"/>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Titre / Contenu avec image 01">
    <p:spTree>
      <p:nvGrpSpPr>
        <p:cNvPr id="1" name=""/>
        <p:cNvGrpSpPr/>
        <p:nvPr/>
      </p:nvGrpSpPr>
      <p:grpSpPr>
        <a:xfrm>
          <a:off x="0" y="0"/>
          <a:ext cx="0" cy="0"/>
          <a:chOff x="0" y="0"/>
          <a:chExt cx="0" cy="0"/>
        </a:xfrm>
      </p:grpSpPr>
      <p:sp>
        <p:nvSpPr>
          <p:cNvPr id="14" name="Rectangle 13">
            <a:extLst>
              <a:ext uri="{FF2B5EF4-FFF2-40B4-BE49-F238E27FC236}">
                <a16:creationId xmlns="" xmlns:a16="http://schemas.microsoft.com/office/drawing/2014/main" id="{09FE889C-CF54-D34A-8BAD-325C8E8E07B2}"/>
              </a:ext>
            </a:extLst>
          </p:cNvPr>
          <p:cNvSpPr/>
          <p:nvPr userDrawn="1"/>
        </p:nvSpPr>
        <p:spPr>
          <a:xfrm>
            <a:off x="0" y="0"/>
            <a:ext cx="9144000" cy="1604797"/>
          </a:xfrm>
          <a:prstGeom prst="rect">
            <a:avLst/>
          </a:prstGeom>
          <a:solidFill>
            <a:srgbClr val="F2F2F2">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fr-FR" sz="1350" dirty="0">
              <a:solidFill>
                <a:prstClr val="white"/>
              </a:solidFill>
            </a:endParaRPr>
          </a:p>
        </p:txBody>
      </p:sp>
      <p:sp>
        <p:nvSpPr>
          <p:cNvPr id="15" name="Titre 11">
            <a:extLst>
              <a:ext uri="{FF2B5EF4-FFF2-40B4-BE49-F238E27FC236}">
                <a16:creationId xmlns="" xmlns:a16="http://schemas.microsoft.com/office/drawing/2014/main" id="{20C8834C-4276-0B4F-94B5-99E7E48D224B}"/>
              </a:ext>
            </a:extLst>
          </p:cNvPr>
          <p:cNvSpPr>
            <a:spLocks noGrp="1"/>
          </p:cNvSpPr>
          <p:nvPr>
            <p:ph type="title" hasCustomPrompt="1"/>
          </p:nvPr>
        </p:nvSpPr>
        <p:spPr>
          <a:xfrm>
            <a:off x="685800" y="441108"/>
            <a:ext cx="7886700" cy="1067944"/>
          </a:xfrm>
          <a:prstGeom prst="rect">
            <a:avLst/>
          </a:prstGeom>
        </p:spPr>
        <p:txBody>
          <a:bodyPr/>
          <a:lstStyle>
            <a:lvl1pPr>
              <a:defRPr/>
            </a:lvl1pPr>
          </a:lstStyle>
          <a:p>
            <a:r>
              <a:rPr lang="fr-FR" dirty="0"/>
              <a:t>Insérer le titre ici</a:t>
            </a:r>
            <a:endParaRPr lang="fr-CA" dirty="0"/>
          </a:p>
        </p:txBody>
      </p:sp>
      <p:sp>
        <p:nvSpPr>
          <p:cNvPr id="16" name="Carré-couleur accent">
            <a:extLst>
              <a:ext uri="{FF2B5EF4-FFF2-40B4-BE49-F238E27FC236}">
                <a16:creationId xmlns="" xmlns:a16="http://schemas.microsoft.com/office/drawing/2014/main" id="{F344D3FE-C5C2-F446-9387-95460DE5691B}"/>
              </a:ext>
            </a:extLst>
          </p:cNvPr>
          <p:cNvSpPr/>
          <p:nvPr userDrawn="1"/>
        </p:nvSpPr>
        <p:spPr>
          <a:xfrm>
            <a:off x="3" y="1"/>
            <a:ext cx="632178" cy="842904"/>
          </a:xfrm>
          <a:prstGeom prst="rect">
            <a:avLst/>
          </a:prstGeom>
          <a:solidFill>
            <a:srgbClr val="0B113A"/>
          </a:solidFill>
          <a:ln w="12700" cap="flat" cmpd="sng" algn="ctr">
            <a:noFill/>
            <a:prstDash val="solid"/>
            <a:miter lim="800000"/>
          </a:ln>
          <a:effectLst/>
        </p:spPr>
        <p:txBody>
          <a:bodyPr rtlCol="0" anchor="ctr"/>
          <a:lstStyle/>
          <a:p>
            <a:pPr algn="ctr">
              <a:defRPr/>
            </a:pPr>
            <a:endParaRPr lang="fr-CA" sz="1800" kern="0">
              <a:solidFill>
                <a:prstClr val="white"/>
              </a:solidFill>
            </a:endParaRPr>
          </a:p>
        </p:txBody>
      </p:sp>
      <p:sp>
        <p:nvSpPr>
          <p:cNvPr id="17" name="Rectangle 16">
            <a:extLst>
              <a:ext uri="{FF2B5EF4-FFF2-40B4-BE49-F238E27FC236}">
                <a16:creationId xmlns="" xmlns:a16="http://schemas.microsoft.com/office/drawing/2014/main" id="{D64D62A9-16F5-C142-BA52-47A9F1A811EC}"/>
              </a:ext>
            </a:extLst>
          </p:cNvPr>
          <p:cNvSpPr/>
          <p:nvPr userDrawn="1"/>
        </p:nvSpPr>
        <p:spPr>
          <a:xfrm>
            <a:off x="2383" y="-1040"/>
            <a:ext cx="468709" cy="618888"/>
          </a:xfrm>
          <a:prstGeom prst="rect">
            <a:avLst/>
          </a:prstGeom>
          <a:solidFill>
            <a:srgbClr val="006B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fr-FR" sz="1350" dirty="0">
              <a:solidFill>
                <a:prstClr val="white"/>
              </a:solidFill>
            </a:endParaRPr>
          </a:p>
        </p:txBody>
      </p:sp>
      <p:sp>
        <p:nvSpPr>
          <p:cNvPr id="21" name="Espace réservé du texte 2">
            <a:extLst>
              <a:ext uri="{FF2B5EF4-FFF2-40B4-BE49-F238E27FC236}">
                <a16:creationId xmlns="" xmlns:a16="http://schemas.microsoft.com/office/drawing/2014/main" id="{8CAF16D6-1D92-F04C-AB45-6ED9C89AC19C}"/>
              </a:ext>
            </a:extLst>
          </p:cNvPr>
          <p:cNvSpPr>
            <a:spLocks noGrp="1"/>
          </p:cNvSpPr>
          <p:nvPr>
            <p:ph idx="1"/>
          </p:nvPr>
        </p:nvSpPr>
        <p:spPr>
          <a:xfrm>
            <a:off x="685801" y="1802643"/>
            <a:ext cx="3794219" cy="3712464"/>
          </a:xfrm>
          <a:prstGeom prst="rect">
            <a:avLst/>
          </a:prstGeom>
        </p:spPr>
        <p:txBody>
          <a:bodyPr vert="horz" lIns="0" tIns="0" rIns="0" bIns="0" rtlCol="0">
            <a:normAutofit/>
          </a:bodyPr>
          <a:lstStyle>
            <a:lvl1pPr>
              <a:spcAft>
                <a:spcPts val="900"/>
              </a:spcAft>
              <a:defRPr/>
            </a:lvl1pPr>
            <a:lvl2pPr marL="172800" indent="-172800">
              <a:lnSpc>
                <a:spcPct val="100000"/>
              </a:lnSpc>
              <a:spcBef>
                <a:spcPts val="0"/>
              </a:spcBef>
              <a:spcAft>
                <a:spcPts val="300"/>
              </a:spcAft>
              <a:defRPr sz="1400">
                <a:solidFill>
                  <a:srgbClr val="4D4C4A"/>
                </a:solidFill>
              </a:defRPr>
            </a:lvl2pPr>
            <a:lvl3pPr>
              <a:lnSpc>
                <a:spcPct val="100000"/>
              </a:lnSpc>
              <a:spcAft>
                <a:spcPts val="300"/>
              </a:spcAft>
              <a:defRPr sz="1400">
                <a:solidFill>
                  <a:srgbClr val="4D4C4A"/>
                </a:solidFill>
              </a:defRPr>
            </a:lvl3pPr>
            <a:lvl4pPr>
              <a:lnSpc>
                <a:spcPct val="100000"/>
              </a:lnSpc>
              <a:spcAft>
                <a:spcPts val="300"/>
              </a:spcAft>
              <a:defRPr>
                <a:solidFill>
                  <a:srgbClr val="4D4C4A"/>
                </a:solidFill>
              </a:defRPr>
            </a:lvl4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p:txBody>
      </p:sp>
      <p:sp>
        <p:nvSpPr>
          <p:cNvPr id="7" name="Espace réservé du texte 2">
            <a:extLst>
              <a:ext uri="{FF2B5EF4-FFF2-40B4-BE49-F238E27FC236}">
                <a16:creationId xmlns="" xmlns:a16="http://schemas.microsoft.com/office/drawing/2014/main" id="{F940DAA4-9CC6-4040-87DD-BB6FCE5922C5}"/>
              </a:ext>
            </a:extLst>
          </p:cNvPr>
          <p:cNvSpPr>
            <a:spLocks noGrp="1"/>
          </p:cNvSpPr>
          <p:nvPr>
            <p:ph idx="10" hasCustomPrompt="1"/>
          </p:nvPr>
        </p:nvSpPr>
        <p:spPr>
          <a:xfrm>
            <a:off x="4701856" y="1802643"/>
            <a:ext cx="3826243" cy="3712464"/>
          </a:xfrm>
          <a:prstGeom prst="rect">
            <a:avLst/>
          </a:prstGeom>
        </p:spPr>
        <p:txBody>
          <a:bodyPr vert="horz" lIns="0" tIns="0" rIns="0" bIns="0" rtlCol="0">
            <a:normAutofit/>
          </a:bodyPr>
          <a:lstStyle>
            <a:lvl1pPr>
              <a:spcAft>
                <a:spcPts val="900"/>
              </a:spcAft>
              <a:defRPr/>
            </a:lvl1pPr>
            <a:lvl2pPr marL="0" indent="0">
              <a:lnSpc>
                <a:spcPct val="100000"/>
              </a:lnSpc>
              <a:spcBef>
                <a:spcPts val="0"/>
              </a:spcBef>
              <a:spcAft>
                <a:spcPts val="600"/>
              </a:spcAft>
              <a:buNone/>
              <a:defRPr sz="1400">
                <a:solidFill>
                  <a:srgbClr val="4D4C4A"/>
                </a:solidFill>
              </a:defRPr>
            </a:lvl2pPr>
            <a:lvl3pPr marL="171450" indent="0">
              <a:spcAft>
                <a:spcPts val="300"/>
              </a:spcAft>
              <a:buNone/>
              <a:defRPr sz="1400"/>
            </a:lvl3pPr>
            <a:lvl4pPr marL="469106" indent="0">
              <a:spcAft>
                <a:spcPts val="300"/>
              </a:spcAft>
              <a:buNone/>
              <a:defRPr/>
            </a:lvl4pPr>
          </a:lstStyle>
          <a:p>
            <a:pPr lvl="0"/>
            <a:r>
              <a:rPr lang="fr-FR" dirty="0"/>
              <a:t>Cliquez pour modifier les styles du texte du masque</a:t>
            </a:r>
          </a:p>
          <a:p>
            <a:pPr lvl="1"/>
            <a:r>
              <a:rPr lang="fr-CA" dirty="0"/>
              <a:t>Le </a:t>
            </a:r>
            <a:r>
              <a:rPr lang="fr-CA" dirty="0" err="1"/>
              <a:t>lorem</a:t>
            </a:r>
            <a:r>
              <a:rPr lang="fr-CA" dirty="0"/>
              <a:t> </a:t>
            </a:r>
            <a:r>
              <a:rPr lang="fr-CA" dirty="0" err="1"/>
              <a:t>ipsum</a:t>
            </a:r>
            <a:r>
              <a:rPr lang="fr-CA" dirty="0"/>
              <a:t> est, en imprimerie, une suite de mots sans signification utilisée à titre provisoire pour calibrer une mise en page, le texte définitif venant remplacer le faux-texte dès qu'il est prêt ou que la mise en page est achevée.</a:t>
            </a:r>
          </a:p>
          <a:p>
            <a:pPr lvl="1"/>
            <a:r>
              <a:rPr lang="fr-CA" dirty="0"/>
              <a:t>Généralement, on utilise un texte en faux latin, le </a:t>
            </a:r>
            <a:r>
              <a:rPr lang="fr-CA" dirty="0" err="1"/>
              <a:t>Lorem</a:t>
            </a:r>
            <a:r>
              <a:rPr lang="fr-CA" dirty="0"/>
              <a:t> </a:t>
            </a:r>
            <a:r>
              <a:rPr lang="fr-CA" dirty="0" err="1"/>
              <a:t>ipsum</a:t>
            </a:r>
            <a:r>
              <a:rPr lang="fr-CA" dirty="0"/>
              <a:t> ou </a:t>
            </a:r>
            <a:r>
              <a:rPr lang="fr-CA" dirty="0" err="1"/>
              <a:t>Lipsum</a:t>
            </a:r>
            <a:r>
              <a:rPr lang="fr-CA" dirty="0"/>
              <a:t>.</a:t>
            </a:r>
            <a:endParaRPr lang="fr-FR" dirty="0"/>
          </a:p>
        </p:txBody>
      </p:sp>
    </p:spTree>
    <p:extLst>
      <p:ext uri="{BB962C8B-B14F-4D97-AF65-F5344CB8AC3E}">
        <p14:creationId xmlns:p14="http://schemas.microsoft.com/office/powerpoint/2010/main" val="505598181"/>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Titre / Sous-titre / Contenu - 1 colonnes">
    <p:spTree>
      <p:nvGrpSpPr>
        <p:cNvPr id="1" name=""/>
        <p:cNvGrpSpPr/>
        <p:nvPr/>
      </p:nvGrpSpPr>
      <p:grpSpPr>
        <a:xfrm>
          <a:off x="0" y="0"/>
          <a:ext cx="0" cy="0"/>
          <a:chOff x="0" y="0"/>
          <a:chExt cx="0" cy="0"/>
        </a:xfrm>
      </p:grpSpPr>
      <p:grpSp>
        <p:nvGrpSpPr>
          <p:cNvPr id="13" name="Groupe 12">
            <a:extLst>
              <a:ext uri="{FF2B5EF4-FFF2-40B4-BE49-F238E27FC236}">
                <a16:creationId xmlns="" xmlns:a16="http://schemas.microsoft.com/office/drawing/2014/main" id="{F571C924-4992-0843-804F-E089AF21F140}"/>
              </a:ext>
            </a:extLst>
          </p:cNvPr>
          <p:cNvGrpSpPr/>
          <p:nvPr userDrawn="1"/>
        </p:nvGrpSpPr>
        <p:grpSpPr>
          <a:xfrm>
            <a:off x="-1217" y="1"/>
            <a:ext cx="2572270" cy="3428060"/>
            <a:chOff x="-1217" y="0"/>
            <a:chExt cx="2572270" cy="2571045"/>
          </a:xfrm>
        </p:grpSpPr>
        <p:sp>
          <p:nvSpPr>
            <p:cNvPr id="14" name="Carré-couleur accent">
              <a:extLst>
                <a:ext uri="{FF2B5EF4-FFF2-40B4-BE49-F238E27FC236}">
                  <a16:creationId xmlns="" xmlns:a16="http://schemas.microsoft.com/office/drawing/2014/main" id="{85C3AF0A-B109-C64F-9FC2-1388F3BB4877}"/>
                </a:ext>
              </a:extLst>
            </p:cNvPr>
            <p:cNvSpPr/>
            <p:nvPr userDrawn="1"/>
          </p:nvSpPr>
          <p:spPr>
            <a:xfrm>
              <a:off x="8" y="0"/>
              <a:ext cx="2571045" cy="2571045"/>
            </a:xfrm>
            <a:prstGeom prst="rect">
              <a:avLst/>
            </a:prstGeom>
            <a:solidFill>
              <a:srgbClr val="0B113A"/>
            </a:solidFill>
            <a:ln w="12700" cap="flat" cmpd="sng" algn="ctr">
              <a:noFill/>
              <a:prstDash val="solid"/>
              <a:miter lim="800000"/>
            </a:ln>
            <a:effectLst/>
          </p:spPr>
          <p:txBody>
            <a:bodyPr rtlCol="0" anchor="ctr"/>
            <a:lstStyle/>
            <a:p>
              <a:pPr algn="ctr">
                <a:defRPr/>
              </a:pPr>
              <a:endParaRPr lang="fr-CA" sz="1800" kern="0">
                <a:solidFill>
                  <a:prstClr val="white"/>
                </a:solidFill>
              </a:endParaRPr>
            </a:p>
          </p:txBody>
        </p:sp>
        <p:sp>
          <p:nvSpPr>
            <p:cNvPr id="15" name="Carré-couleur accent">
              <a:extLst>
                <a:ext uri="{FF2B5EF4-FFF2-40B4-BE49-F238E27FC236}">
                  <a16:creationId xmlns="" xmlns:a16="http://schemas.microsoft.com/office/drawing/2014/main" id="{C3EB24AF-96E8-F248-9CD7-CFE7906853C4}"/>
                </a:ext>
              </a:extLst>
            </p:cNvPr>
            <p:cNvSpPr/>
            <p:nvPr userDrawn="1"/>
          </p:nvSpPr>
          <p:spPr>
            <a:xfrm>
              <a:off x="-1217" y="0"/>
              <a:ext cx="1881018" cy="1885433"/>
            </a:xfrm>
            <a:prstGeom prst="rect">
              <a:avLst/>
            </a:prstGeom>
            <a:solidFill>
              <a:srgbClr val="0057AC"/>
            </a:solidFill>
            <a:ln w="12700" cap="flat" cmpd="sng" algn="ctr">
              <a:noFill/>
              <a:prstDash val="solid"/>
              <a:miter lim="800000"/>
            </a:ln>
            <a:effectLst/>
          </p:spPr>
          <p:txBody>
            <a:bodyPr rtlCol="0" anchor="ctr"/>
            <a:lstStyle/>
            <a:p>
              <a:pPr algn="ctr">
                <a:defRPr/>
              </a:pPr>
              <a:endParaRPr lang="fr-CA" sz="1800" kern="0">
                <a:solidFill>
                  <a:prstClr val="white"/>
                </a:solidFill>
              </a:endParaRPr>
            </a:p>
          </p:txBody>
        </p:sp>
        <p:pic>
          <p:nvPicPr>
            <p:cNvPr id="16" name="Image 15">
              <a:extLst>
                <a:ext uri="{FF2B5EF4-FFF2-40B4-BE49-F238E27FC236}">
                  <a16:creationId xmlns="" xmlns:a16="http://schemas.microsoft.com/office/drawing/2014/main" id="{5A57A40B-B19F-E14B-ACDC-0999A748F535}"/>
                </a:ext>
              </a:extLst>
            </p:cNvPr>
            <p:cNvPicPr>
              <a:picLocks noChangeAspect="1"/>
            </p:cNvPicPr>
            <p:nvPr userDrawn="1"/>
          </p:nvPicPr>
          <p:blipFill>
            <a:blip r:embed="rId2"/>
            <a:stretch>
              <a:fillRect/>
            </a:stretch>
          </p:blipFill>
          <p:spPr>
            <a:xfrm>
              <a:off x="152337" y="621414"/>
              <a:ext cx="1588656" cy="648802"/>
            </a:xfrm>
            <a:prstGeom prst="rect">
              <a:avLst/>
            </a:prstGeom>
          </p:spPr>
        </p:pic>
      </p:grpSp>
      <p:sp>
        <p:nvSpPr>
          <p:cNvPr id="18" name="Espace réservé du texte 2">
            <a:extLst>
              <a:ext uri="{FF2B5EF4-FFF2-40B4-BE49-F238E27FC236}">
                <a16:creationId xmlns="" xmlns:a16="http://schemas.microsoft.com/office/drawing/2014/main" id="{D77280AE-7B71-8742-ACCA-94D7635352FF}"/>
              </a:ext>
            </a:extLst>
          </p:cNvPr>
          <p:cNvSpPr>
            <a:spLocks noGrp="1"/>
          </p:cNvSpPr>
          <p:nvPr>
            <p:ph idx="1" hasCustomPrompt="1"/>
          </p:nvPr>
        </p:nvSpPr>
        <p:spPr>
          <a:xfrm>
            <a:off x="3668341" y="542530"/>
            <a:ext cx="4904927" cy="2395007"/>
          </a:xfrm>
          <a:prstGeom prst="rect">
            <a:avLst/>
          </a:prstGeom>
        </p:spPr>
        <p:txBody>
          <a:bodyPr vert="horz" lIns="0" tIns="0" rIns="0" bIns="0" rtlCol="0">
            <a:normAutofit/>
          </a:bodyPr>
          <a:lstStyle>
            <a:lvl1pPr>
              <a:spcAft>
                <a:spcPts val="900"/>
              </a:spcAft>
              <a:defRPr sz="3200" b="1">
                <a:solidFill>
                  <a:schemeClr val="accent1"/>
                </a:solidFill>
              </a:defRPr>
            </a:lvl1pPr>
            <a:lvl2pPr marL="172800" indent="-172800">
              <a:lnSpc>
                <a:spcPct val="100000"/>
              </a:lnSpc>
              <a:spcBef>
                <a:spcPts val="0"/>
              </a:spcBef>
              <a:spcAft>
                <a:spcPts val="300"/>
              </a:spcAft>
              <a:defRPr sz="1400">
                <a:solidFill>
                  <a:srgbClr val="4D4C4A"/>
                </a:solidFill>
              </a:defRPr>
            </a:lvl2pPr>
            <a:lvl3pPr>
              <a:lnSpc>
                <a:spcPct val="100000"/>
              </a:lnSpc>
              <a:spcAft>
                <a:spcPts val="300"/>
              </a:spcAft>
              <a:defRPr sz="1400">
                <a:solidFill>
                  <a:srgbClr val="4D4C4A"/>
                </a:solidFill>
              </a:defRPr>
            </a:lvl3pPr>
            <a:lvl4pPr>
              <a:lnSpc>
                <a:spcPct val="100000"/>
              </a:lnSpc>
              <a:spcAft>
                <a:spcPts val="300"/>
              </a:spcAft>
              <a:defRPr>
                <a:solidFill>
                  <a:srgbClr val="4D4C4A"/>
                </a:solidFill>
              </a:defRPr>
            </a:lvl4pPr>
          </a:lstStyle>
          <a:p>
            <a:pPr lvl="0"/>
            <a:r>
              <a:rPr lang="fr-FR" dirty="0"/>
              <a:t>Titre sur une, deux ou </a:t>
            </a:r>
            <a:br>
              <a:rPr lang="fr-FR" dirty="0"/>
            </a:br>
            <a:r>
              <a:rPr lang="fr-FR" dirty="0"/>
              <a:t>trois lignes</a:t>
            </a:r>
          </a:p>
        </p:txBody>
      </p:sp>
      <p:sp>
        <p:nvSpPr>
          <p:cNvPr id="8" name="Espace réservé du contenu 1">
            <a:extLst>
              <a:ext uri="{FF2B5EF4-FFF2-40B4-BE49-F238E27FC236}">
                <a16:creationId xmlns="" xmlns:a16="http://schemas.microsoft.com/office/drawing/2014/main" id="{138909CF-8B06-C44A-979E-3968F6686445}"/>
              </a:ext>
            </a:extLst>
          </p:cNvPr>
          <p:cNvSpPr>
            <a:spLocks noGrp="1"/>
          </p:cNvSpPr>
          <p:nvPr>
            <p:ph sz="half" idx="10" hasCustomPrompt="1"/>
          </p:nvPr>
        </p:nvSpPr>
        <p:spPr>
          <a:xfrm>
            <a:off x="3668341" y="3165700"/>
            <a:ext cx="4904927" cy="2062104"/>
          </a:xfrm>
          <a:prstGeom prst="rect">
            <a:avLst/>
          </a:prstGeom>
        </p:spPr>
        <p:txBody>
          <a:bodyPr/>
          <a:lstStyle>
            <a:lvl1pPr>
              <a:defRPr>
                <a:solidFill>
                  <a:schemeClr val="tx1"/>
                </a:solidFill>
              </a:defRPr>
            </a:lvl1pPr>
          </a:lstStyle>
          <a:p>
            <a:r>
              <a:rPr lang="fr-FR" dirty="0"/>
              <a:t>Titre secondaire</a:t>
            </a:r>
          </a:p>
        </p:txBody>
      </p:sp>
    </p:spTree>
    <p:extLst>
      <p:ext uri="{BB962C8B-B14F-4D97-AF65-F5344CB8AC3E}">
        <p14:creationId xmlns:p14="http://schemas.microsoft.com/office/powerpoint/2010/main" val="916329113"/>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Titre / Contenu - 2 colonnes">
    <p:spTree>
      <p:nvGrpSpPr>
        <p:cNvPr id="1" name=""/>
        <p:cNvGrpSpPr/>
        <p:nvPr/>
      </p:nvGrpSpPr>
      <p:grpSpPr>
        <a:xfrm>
          <a:off x="0" y="0"/>
          <a:ext cx="0" cy="0"/>
          <a:chOff x="0" y="0"/>
          <a:chExt cx="0" cy="0"/>
        </a:xfrm>
      </p:grpSpPr>
      <p:sp>
        <p:nvSpPr>
          <p:cNvPr id="9" name="Rectangle 8">
            <a:extLst>
              <a:ext uri="{FF2B5EF4-FFF2-40B4-BE49-F238E27FC236}">
                <a16:creationId xmlns="" xmlns:a16="http://schemas.microsoft.com/office/drawing/2014/main" id="{C0C6A42B-149B-D540-BD23-90141F350BCE}"/>
              </a:ext>
            </a:extLst>
          </p:cNvPr>
          <p:cNvSpPr/>
          <p:nvPr userDrawn="1"/>
        </p:nvSpPr>
        <p:spPr>
          <a:xfrm>
            <a:off x="2018" y="1"/>
            <a:ext cx="3996266" cy="6860060"/>
          </a:xfrm>
          <a:prstGeom prst="rect">
            <a:avLst/>
          </a:prstGeom>
          <a:solidFill>
            <a:srgbClr val="0B11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fr-FR" sz="1350" dirty="0">
              <a:solidFill>
                <a:prstClr val="white"/>
              </a:solidFill>
            </a:endParaRPr>
          </a:p>
        </p:txBody>
      </p:sp>
      <p:pic>
        <p:nvPicPr>
          <p:cNvPr id="11" name="Espace réservé pour une image  13">
            <a:extLst>
              <a:ext uri="{FF2B5EF4-FFF2-40B4-BE49-F238E27FC236}">
                <a16:creationId xmlns="" xmlns:a16="http://schemas.microsoft.com/office/drawing/2014/main" id="{5D1DA3EA-BA0F-6447-BDBB-C2D21A81829B}"/>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a:off x="3996266" y="-2059"/>
            <a:ext cx="5147734" cy="6860060"/>
          </a:xfrm>
          <a:prstGeom prst="rect">
            <a:avLst/>
          </a:prstGeom>
        </p:spPr>
      </p:pic>
      <p:sp>
        <p:nvSpPr>
          <p:cNvPr id="13" name="Sous-titre 6">
            <a:extLst>
              <a:ext uri="{FF2B5EF4-FFF2-40B4-BE49-F238E27FC236}">
                <a16:creationId xmlns="" xmlns:a16="http://schemas.microsoft.com/office/drawing/2014/main" id="{E412511B-3D36-2B40-9303-C38FDEF34290}"/>
              </a:ext>
            </a:extLst>
          </p:cNvPr>
          <p:cNvSpPr>
            <a:spLocks noGrp="1"/>
          </p:cNvSpPr>
          <p:nvPr>
            <p:ph type="subTitle" idx="1" hasCustomPrompt="1"/>
          </p:nvPr>
        </p:nvSpPr>
        <p:spPr>
          <a:xfrm>
            <a:off x="536217" y="4066584"/>
            <a:ext cx="2917049" cy="1372729"/>
          </a:xfrm>
          <a:prstGeom prst="rect">
            <a:avLst/>
          </a:prstGeom>
        </p:spPr>
        <p:txBody>
          <a:bodyPr>
            <a:normAutofit/>
          </a:bodyPr>
          <a:lstStyle>
            <a:lvl1pPr marL="0" indent="0">
              <a:buNone/>
              <a:defRPr sz="1600">
                <a:solidFill>
                  <a:schemeClr val="bg1"/>
                </a:solidFill>
                <a:latin typeface="Arial" panose="020B0604020202020204" pitchFamily="34" charset="0"/>
                <a:cs typeface="Arial" panose="020B0604020202020204" pitchFamily="34" charset="0"/>
              </a:defRPr>
            </a:lvl1pPr>
          </a:lstStyle>
          <a:p>
            <a:r>
              <a:rPr lang="fr-CA" dirty="0"/>
              <a:t>Exemple de page intercalaire </a:t>
            </a:r>
            <a:br>
              <a:rPr lang="fr-CA" dirty="0"/>
            </a:br>
            <a:r>
              <a:rPr lang="fr-CA" dirty="0"/>
              <a:t>avec image et texte en blanc</a:t>
            </a:r>
          </a:p>
        </p:txBody>
      </p:sp>
      <p:sp>
        <p:nvSpPr>
          <p:cNvPr id="15" name="Titre 5">
            <a:extLst>
              <a:ext uri="{FF2B5EF4-FFF2-40B4-BE49-F238E27FC236}">
                <a16:creationId xmlns="" xmlns:a16="http://schemas.microsoft.com/office/drawing/2014/main" id="{B030C249-FC46-984F-A494-C191959C5A18}"/>
              </a:ext>
            </a:extLst>
          </p:cNvPr>
          <p:cNvSpPr>
            <a:spLocks noGrp="1"/>
          </p:cNvSpPr>
          <p:nvPr>
            <p:ph type="ctrTitle" hasCustomPrompt="1"/>
          </p:nvPr>
        </p:nvSpPr>
        <p:spPr>
          <a:xfrm>
            <a:off x="536217" y="642701"/>
            <a:ext cx="2917049" cy="2721687"/>
          </a:xfrm>
          <a:prstGeom prst="rect">
            <a:avLst/>
          </a:prstGeom>
        </p:spPr>
        <p:txBody>
          <a:bodyPr>
            <a:normAutofit/>
          </a:bodyPr>
          <a:lstStyle>
            <a:lvl1pPr>
              <a:lnSpc>
                <a:spcPct val="80000"/>
              </a:lnSpc>
              <a:defRPr sz="3000">
                <a:solidFill>
                  <a:schemeClr val="bg1"/>
                </a:solidFill>
              </a:defRPr>
            </a:lvl1pPr>
          </a:lstStyle>
          <a:p>
            <a:r>
              <a:rPr lang="fr-CA" dirty="0"/>
              <a:t>Titre </a:t>
            </a:r>
            <a:br>
              <a:rPr lang="fr-CA" dirty="0"/>
            </a:br>
            <a:r>
              <a:rPr lang="fr-CA" dirty="0"/>
              <a:t>de la </a:t>
            </a:r>
            <a:br>
              <a:rPr lang="fr-CA" dirty="0"/>
            </a:br>
            <a:r>
              <a:rPr lang="fr-CA" dirty="0"/>
              <a:t>section</a:t>
            </a:r>
          </a:p>
        </p:txBody>
      </p:sp>
      <p:sp>
        <p:nvSpPr>
          <p:cNvPr id="16" name="Forme libre : Carré couleur accent">
            <a:extLst>
              <a:ext uri="{FF2B5EF4-FFF2-40B4-BE49-F238E27FC236}">
                <a16:creationId xmlns="" xmlns:a16="http://schemas.microsoft.com/office/drawing/2014/main" id="{FB17D024-4C38-D04E-ADEA-C4567C21FFC2}"/>
              </a:ext>
            </a:extLst>
          </p:cNvPr>
          <p:cNvSpPr>
            <a:spLocks noChangeAspect="1"/>
          </p:cNvSpPr>
          <p:nvPr userDrawn="1"/>
        </p:nvSpPr>
        <p:spPr>
          <a:xfrm>
            <a:off x="7454660" y="4609822"/>
            <a:ext cx="1689340" cy="2252453"/>
          </a:xfrm>
          <a:custGeom>
            <a:avLst/>
            <a:gdLst>
              <a:gd name="connsiteX0" fmla="*/ 0 w 5995851"/>
              <a:gd name="connsiteY0" fmla="*/ 0 h 5995851"/>
              <a:gd name="connsiteX1" fmla="*/ 5995851 w 5995851"/>
              <a:gd name="connsiteY1" fmla="*/ 0 h 5995851"/>
              <a:gd name="connsiteX2" fmla="*/ 5995851 w 5995851"/>
              <a:gd name="connsiteY2" fmla="*/ 2566851 h 5995851"/>
              <a:gd name="connsiteX3" fmla="*/ 2566851 w 5995851"/>
              <a:gd name="connsiteY3" fmla="*/ 2566851 h 5995851"/>
              <a:gd name="connsiteX4" fmla="*/ 2566851 w 5995851"/>
              <a:gd name="connsiteY4" fmla="*/ 5995851 h 5995851"/>
              <a:gd name="connsiteX5" fmla="*/ 0 w 5995851"/>
              <a:gd name="connsiteY5" fmla="*/ 5995851 h 5995851"/>
              <a:gd name="connsiteX6" fmla="*/ 0 w 5995851"/>
              <a:gd name="connsiteY6" fmla="*/ 0 h 5995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95851" h="5995851">
                <a:moveTo>
                  <a:pt x="0" y="0"/>
                </a:moveTo>
                <a:lnTo>
                  <a:pt x="5995851" y="0"/>
                </a:lnTo>
                <a:lnTo>
                  <a:pt x="5995851" y="2566851"/>
                </a:lnTo>
                <a:lnTo>
                  <a:pt x="2566851" y="2566851"/>
                </a:lnTo>
                <a:lnTo>
                  <a:pt x="2566851" y="5995851"/>
                </a:lnTo>
                <a:lnTo>
                  <a:pt x="0" y="5995851"/>
                </a:lnTo>
                <a:lnTo>
                  <a:pt x="0" y="0"/>
                </a:lnTo>
                <a:close/>
              </a:path>
            </a:pathLst>
          </a:cu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800"/>
            <a:endParaRPr lang="fr-CA" sz="1350">
              <a:solidFill>
                <a:prstClr val="white"/>
              </a:solidFill>
            </a:endParaRPr>
          </a:p>
        </p:txBody>
      </p:sp>
    </p:spTree>
    <p:extLst>
      <p:ext uri="{BB962C8B-B14F-4D97-AF65-F5344CB8AC3E}">
        <p14:creationId xmlns:p14="http://schemas.microsoft.com/office/powerpoint/2010/main" val="4125048453"/>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Titre seulement - texte foncé">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 xmlns:a16="http://schemas.microsoft.com/office/drawing/2014/main" id="{9DEBAB31-3BF7-194B-BCDB-324CBFA22895}"/>
              </a:ext>
            </a:extLst>
          </p:cNvPr>
          <p:cNvSpPr/>
          <p:nvPr userDrawn="1"/>
        </p:nvSpPr>
        <p:spPr>
          <a:xfrm>
            <a:off x="0" y="-2059"/>
            <a:ext cx="9144000" cy="6860060"/>
          </a:xfrm>
          <a:prstGeom prst="rect">
            <a:avLst/>
          </a:prstGeom>
          <a:solidFill>
            <a:srgbClr val="0B11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fr-FR" sz="1350" dirty="0">
              <a:solidFill>
                <a:prstClr val="white"/>
              </a:solidFill>
            </a:endParaRPr>
          </a:p>
        </p:txBody>
      </p:sp>
      <p:pic>
        <p:nvPicPr>
          <p:cNvPr id="7" name="Logo-UdeM-monde-bleu" hidden="1">
            <a:extLst>
              <a:ext uri="{FF2B5EF4-FFF2-40B4-BE49-F238E27FC236}">
                <a16:creationId xmlns="" xmlns:a16="http://schemas.microsoft.com/office/drawing/2014/main" id="{0E4D42B2-402A-4FB8-9EA9-44CFD8F5BEBB}"/>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7836739" y="6275324"/>
            <a:ext cx="1182668" cy="321637"/>
          </a:xfrm>
          <a:prstGeom prst="rect">
            <a:avLst/>
          </a:prstGeom>
        </p:spPr>
      </p:pic>
      <p:sp>
        <p:nvSpPr>
          <p:cNvPr id="10" name="Sous-titre 2">
            <a:extLst>
              <a:ext uri="{FF2B5EF4-FFF2-40B4-BE49-F238E27FC236}">
                <a16:creationId xmlns="" xmlns:a16="http://schemas.microsoft.com/office/drawing/2014/main" id="{32A8C764-9FE9-5E42-A923-1BC671F65EC8}"/>
              </a:ext>
            </a:extLst>
          </p:cNvPr>
          <p:cNvSpPr>
            <a:spLocks noGrp="1"/>
          </p:cNvSpPr>
          <p:nvPr>
            <p:ph type="subTitle" idx="1" hasCustomPrompt="1"/>
          </p:nvPr>
        </p:nvSpPr>
        <p:spPr>
          <a:xfrm>
            <a:off x="685800" y="3942608"/>
            <a:ext cx="3473700" cy="1371600"/>
          </a:xfrm>
          <a:prstGeom prst="rect">
            <a:avLst/>
          </a:prstGeom>
        </p:spPr>
        <p:txBody>
          <a:bodyPr lIns="0" tIns="118872" rIns="0" bIns="0">
            <a:normAutofit/>
          </a:bodyPr>
          <a:lstStyle>
            <a:lvl1pPr marL="0" indent="0" algn="l">
              <a:spcBef>
                <a:spcPts val="450"/>
              </a:spcBef>
              <a:buNone/>
              <a:defRPr sz="1400">
                <a:solidFill>
                  <a:schemeClr val="bg1"/>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CA" dirty="0"/>
              <a:t>Insérer du texte ici, au besoin</a:t>
            </a:r>
          </a:p>
        </p:txBody>
      </p:sp>
      <p:sp>
        <p:nvSpPr>
          <p:cNvPr id="11" name="Titre 1">
            <a:extLst>
              <a:ext uri="{FF2B5EF4-FFF2-40B4-BE49-F238E27FC236}">
                <a16:creationId xmlns="" xmlns:a16="http://schemas.microsoft.com/office/drawing/2014/main" id="{DF37C05E-333B-3748-AE3C-735B5F418F7C}"/>
              </a:ext>
            </a:extLst>
          </p:cNvPr>
          <p:cNvSpPr>
            <a:spLocks noGrp="1"/>
          </p:cNvSpPr>
          <p:nvPr>
            <p:ph type="ctrTitle" hasCustomPrompt="1"/>
          </p:nvPr>
        </p:nvSpPr>
        <p:spPr>
          <a:xfrm>
            <a:off x="685800" y="918715"/>
            <a:ext cx="3473700" cy="2838203"/>
          </a:xfrm>
          <a:prstGeom prst="rect">
            <a:avLst/>
          </a:prstGeom>
        </p:spPr>
        <p:txBody>
          <a:bodyPr lIns="0" tIns="0" rIns="0" bIns="0" anchor="t">
            <a:normAutofit/>
          </a:bodyPr>
          <a:lstStyle>
            <a:lvl1pPr algn="l">
              <a:defRPr sz="3800">
                <a:solidFill>
                  <a:schemeClr val="bg1"/>
                </a:solidFill>
                <a:latin typeface="Arial" panose="020B0604020202020204" pitchFamily="34" charset="0"/>
                <a:cs typeface="Arial" panose="020B0604020202020204" pitchFamily="34" charset="0"/>
              </a:defRPr>
            </a:lvl1pPr>
          </a:lstStyle>
          <a:p>
            <a:r>
              <a:rPr lang="fr-CA" dirty="0"/>
              <a:t>Insérer le titre de section ici</a:t>
            </a:r>
          </a:p>
        </p:txBody>
      </p:sp>
      <p:sp>
        <p:nvSpPr>
          <p:cNvPr id="12" name="Forme libre : forme 9">
            <a:extLst>
              <a:ext uri="{FF2B5EF4-FFF2-40B4-BE49-F238E27FC236}">
                <a16:creationId xmlns="" xmlns:a16="http://schemas.microsoft.com/office/drawing/2014/main" id="{135F70F3-1D22-5F4D-9D3E-23A9AF2357C3}"/>
              </a:ext>
            </a:extLst>
          </p:cNvPr>
          <p:cNvSpPr>
            <a:spLocks noChangeAspect="1"/>
          </p:cNvSpPr>
          <p:nvPr userDrawn="1"/>
        </p:nvSpPr>
        <p:spPr>
          <a:xfrm>
            <a:off x="4686300" y="922583"/>
            <a:ext cx="4457700" cy="5943600"/>
          </a:xfrm>
          <a:custGeom>
            <a:avLst/>
            <a:gdLst>
              <a:gd name="connsiteX0" fmla="*/ 0 w 3429000"/>
              <a:gd name="connsiteY0" fmla="*/ 0 h 3429000"/>
              <a:gd name="connsiteX1" fmla="*/ 3429000 w 3429000"/>
              <a:gd name="connsiteY1" fmla="*/ 0 h 3429000"/>
              <a:gd name="connsiteX2" fmla="*/ 3429000 w 3429000"/>
              <a:gd name="connsiteY2" fmla="*/ 1463040 h 3429000"/>
              <a:gd name="connsiteX3" fmla="*/ 1463040 w 3429000"/>
              <a:gd name="connsiteY3" fmla="*/ 1463040 h 3429000"/>
              <a:gd name="connsiteX4" fmla="*/ 1463040 w 3429000"/>
              <a:gd name="connsiteY4" fmla="*/ 3429000 h 3429000"/>
              <a:gd name="connsiteX5" fmla="*/ 0 w 3429000"/>
              <a:gd name="connsiteY5" fmla="*/ 3429000 h 3429000"/>
              <a:gd name="connsiteX6" fmla="*/ 0 w 3429000"/>
              <a:gd name="connsiteY6" fmla="*/ 0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29000" h="3429000">
                <a:moveTo>
                  <a:pt x="0" y="0"/>
                </a:moveTo>
                <a:lnTo>
                  <a:pt x="3429000" y="0"/>
                </a:lnTo>
                <a:lnTo>
                  <a:pt x="3429000" y="1463040"/>
                </a:lnTo>
                <a:lnTo>
                  <a:pt x="1463040" y="1463040"/>
                </a:lnTo>
                <a:lnTo>
                  <a:pt x="1463040" y="3429000"/>
                </a:lnTo>
                <a:lnTo>
                  <a:pt x="0" y="3429000"/>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fr-CA" sz="1013">
              <a:solidFill>
                <a:prstClr val="white"/>
              </a:solidFill>
            </a:endParaRPr>
          </a:p>
        </p:txBody>
      </p:sp>
      <p:pic>
        <p:nvPicPr>
          <p:cNvPr id="6" name="Image 5">
            <a:extLst>
              <a:ext uri="{FF2B5EF4-FFF2-40B4-BE49-F238E27FC236}">
                <a16:creationId xmlns="" xmlns:a16="http://schemas.microsoft.com/office/drawing/2014/main" id="{FA6CBEBA-F7FF-6748-9AF4-2DE0CAACA94B}"/>
              </a:ext>
            </a:extLst>
          </p:cNvPr>
          <p:cNvPicPr>
            <a:picLocks noChangeAspect="1"/>
          </p:cNvPicPr>
          <p:nvPr userDrawn="1"/>
        </p:nvPicPr>
        <p:blipFill rotWithShape="1">
          <a:blip r:embed="rId3" cstate="hqprint">
            <a:extLst>
              <a:ext uri="{28A0092B-C50C-407E-A947-70E740481C1C}">
                <a14:useLocalDpi xmlns:a14="http://schemas.microsoft.com/office/drawing/2010/main"/>
              </a:ext>
            </a:extLst>
          </a:blip>
          <a:srcRect t="-105"/>
          <a:stretch/>
        </p:blipFill>
        <p:spPr>
          <a:xfrm>
            <a:off x="6584907" y="3453035"/>
            <a:ext cx="2552956" cy="3404275"/>
          </a:xfrm>
          <a:prstGeom prst="rect">
            <a:avLst/>
          </a:prstGeom>
        </p:spPr>
      </p:pic>
    </p:spTree>
    <p:extLst>
      <p:ext uri="{BB962C8B-B14F-4D97-AF65-F5344CB8AC3E}">
        <p14:creationId xmlns:p14="http://schemas.microsoft.com/office/powerpoint/2010/main" val="3833152948"/>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p:cSld name="Titre / contenu à droite / texte blanc">
    <p:bg bwMode="ltGray">
      <p:bgPr>
        <a:solidFill>
          <a:schemeClr val="accent1"/>
        </a:solidFill>
        <a:effectLst/>
      </p:bgPr>
    </p:bg>
    <p:spTree>
      <p:nvGrpSpPr>
        <p:cNvPr id="1" name=""/>
        <p:cNvGrpSpPr/>
        <p:nvPr/>
      </p:nvGrpSpPr>
      <p:grpSpPr>
        <a:xfrm>
          <a:off x="0" y="0"/>
          <a:ext cx="0" cy="0"/>
          <a:chOff x="0" y="0"/>
          <a:chExt cx="0" cy="0"/>
        </a:xfrm>
      </p:grpSpPr>
      <p:sp>
        <p:nvSpPr>
          <p:cNvPr id="11" name="Carré couleur grand - arrière plan">
            <a:extLst>
              <a:ext uri="{FF2B5EF4-FFF2-40B4-BE49-F238E27FC236}">
                <a16:creationId xmlns="" xmlns:a16="http://schemas.microsoft.com/office/drawing/2014/main" id="{70C92FD8-BBDF-42D9-BCEC-CA7F938E4561}"/>
              </a:ext>
            </a:extLst>
          </p:cNvPr>
          <p:cNvSpPr>
            <a:spLocks noChangeAspect="1"/>
          </p:cNvSpPr>
          <p:nvPr/>
        </p:nvSpPr>
        <p:spPr>
          <a:xfrm>
            <a:off x="3889612" y="0"/>
            <a:ext cx="5254388"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fr-CA" sz="1013">
              <a:solidFill>
                <a:prstClr val="white"/>
              </a:solidFill>
            </a:endParaRPr>
          </a:p>
        </p:txBody>
      </p:sp>
      <p:pic>
        <p:nvPicPr>
          <p:cNvPr id="15" name="Logo-UdeM-monde-bleu" hidden="1">
            <a:extLst>
              <a:ext uri="{FF2B5EF4-FFF2-40B4-BE49-F238E27FC236}">
                <a16:creationId xmlns="" xmlns:a16="http://schemas.microsoft.com/office/drawing/2014/main" id="{1EB0B8F1-347F-4C15-BF53-15C7DAF0DAC2}"/>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7836739" y="6275324"/>
            <a:ext cx="1182668" cy="321637"/>
          </a:xfrm>
          <a:prstGeom prst="rect">
            <a:avLst/>
          </a:prstGeom>
        </p:spPr>
      </p:pic>
      <p:sp>
        <p:nvSpPr>
          <p:cNvPr id="10" name="Espace réservé du contenu 9">
            <a:extLst>
              <a:ext uri="{FF2B5EF4-FFF2-40B4-BE49-F238E27FC236}">
                <a16:creationId xmlns="" xmlns:a16="http://schemas.microsoft.com/office/drawing/2014/main" id="{AEE4F430-0D44-4198-A506-360A36EE8384}"/>
              </a:ext>
            </a:extLst>
          </p:cNvPr>
          <p:cNvSpPr>
            <a:spLocks noGrp="1"/>
          </p:cNvSpPr>
          <p:nvPr>
            <p:ph sz="quarter" idx="13" hasCustomPrompt="1"/>
          </p:nvPr>
        </p:nvSpPr>
        <p:spPr>
          <a:xfrm>
            <a:off x="4313461" y="914402"/>
            <a:ext cx="4060657" cy="5048249"/>
          </a:xfrm>
          <a:prstGeom prst="rect">
            <a:avLst/>
          </a:prstGeom>
        </p:spPr>
        <p:txBody>
          <a:bodyPr/>
          <a:lstStyle>
            <a:lvl1pPr>
              <a:defRPr/>
            </a:lvl1pPr>
            <a:lvl5pPr>
              <a:defRPr>
                <a:solidFill>
                  <a:schemeClr val="tx1"/>
                </a:solidFill>
              </a:defRPr>
            </a:lvl5pPr>
          </a:lstStyle>
          <a:p>
            <a:pPr lvl="0"/>
            <a:r>
              <a:rPr lang="fr-CA" dirty="0"/>
              <a:t>Insérer le texte ici.</a:t>
            </a:r>
            <a:endParaRPr lang="fr-FR" dirty="0"/>
          </a:p>
          <a:p>
            <a:pPr lvl="1"/>
            <a:r>
              <a:rPr lang="fr-FR" dirty="0"/>
              <a:t>Deuxième niveau</a:t>
            </a:r>
          </a:p>
          <a:p>
            <a:pPr lvl="2"/>
            <a:r>
              <a:rPr lang="fr-FR" dirty="0"/>
              <a:t>Troisième niveau</a:t>
            </a:r>
          </a:p>
          <a:p>
            <a:pPr lvl="3"/>
            <a:r>
              <a:rPr lang="fr-FR" dirty="0"/>
              <a:t>Quatrième niveau</a:t>
            </a:r>
          </a:p>
        </p:txBody>
      </p:sp>
      <p:sp>
        <p:nvSpPr>
          <p:cNvPr id="3" name="Sous-titre 2">
            <a:extLst>
              <a:ext uri="{FF2B5EF4-FFF2-40B4-BE49-F238E27FC236}">
                <a16:creationId xmlns="" xmlns:a16="http://schemas.microsoft.com/office/drawing/2014/main" id="{1A09BF7F-9F4A-4208-B751-2066E34B525F}"/>
              </a:ext>
            </a:extLst>
          </p:cNvPr>
          <p:cNvSpPr>
            <a:spLocks noGrp="1"/>
          </p:cNvSpPr>
          <p:nvPr>
            <p:ph type="subTitle" idx="1"/>
          </p:nvPr>
        </p:nvSpPr>
        <p:spPr>
          <a:xfrm>
            <a:off x="685801" y="3942608"/>
            <a:ext cx="2842460" cy="1371600"/>
          </a:xfrm>
          <a:prstGeom prst="rect">
            <a:avLst/>
          </a:prstGeom>
        </p:spPr>
        <p:txBody>
          <a:bodyPr lIns="0" tIns="118872" rIns="0" bIns="0">
            <a:normAutofit/>
          </a:bodyPr>
          <a:lstStyle>
            <a:lvl1pPr marL="0" indent="0" algn="l">
              <a:spcBef>
                <a:spcPts val="450"/>
              </a:spcBef>
              <a:buNone/>
              <a:defRPr sz="1400">
                <a:solidFill>
                  <a:schemeClr val="bg1"/>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dirty="0"/>
              <a:t>Modifiez le style des sous-titres du masque</a:t>
            </a:r>
            <a:endParaRPr lang="fr-CA" dirty="0"/>
          </a:p>
        </p:txBody>
      </p:sp>
      <p:sp>
        <p:nvSpPr>
          <p:cNvPr id="2" name="Titre 1">
            <a:extLst>
              <a:ext uri="{FF2B5EF4-FFF2-40B4-BE49-F238E27FC236}">
                <a16:creationId xmlns="" xmlns:a16="http://schemas.microsoft.com/office/drawing/2014/main" id="{7ED391B7-CCE6-4540-A0C5-16C581737E89}"/>
              </a:ext>
            </a:extLst>
          </p:cNvPr>
          <p:cNvSpPr>
            <a:spLocks noGrp="1"/>
          </p:cNvSpPr>
          <p:nvPr>
            <p:ph type="ctrTitle"/>
          </p:nvPr>
        </p:nvSpPr>
        <p:spPr>
          <a:xfrm>
            <a:off x="685801" y="1033272"/>
            <a:ext cx="2842460" cy="2838203"/>
          </a:xfrm>
          <a:prstGeom prst="rect">
            <a:avLst/>
          </a:prstGeom>
        </p:spPr>
        <p:txBody>
          <a:bodyPr lIns="0" tIns="0" rIns="0" bIns="0" anchor="t">
            <a:normAutofit/>
          </a:bodyPr>
          <a:lstStyle>
            <a:lvl1pPr algn="l">
              <a:defRPr sz="3800">
                <a:solidFill>
                  <a:schemeClr val="bg1"/>
                </a:solidFill>
                <a:latin typeface="Arial" panose="020B0604020202020204" pitchFamily="34" charset="0"/>
                <a:cs typeface="Arial" panose="020B0604020202020204" pitchFamily="34" charset="0"/>
              </a:defRPr>
            </a:lvl1pPr>
          </a:lstStyle>
          <a:p>
            <a:r>
              <a:rPr lang="fr-FR" dirty="0"/>
              <a:t>Modifiez le style du titre</a:t>
            </a:r>
            <a:endParaRPr lang="fr-CA" dirty="0"/>
          </a:p>
        </p:txBody>
      </p:sp>
    </p:spTree>
    <p:extLst>
      <p:ext uri="{BB962C8B-B14F-4D97-AF65-F5344CB8AC3E}">
        <p14:creationId xmlns:p14="http://schemas.microsoft.com/office/powerpoint/2010/main" val="748147567"/>
      </p:ext>
    </p:extLst>
  </p:cSld>
  <p:clrMapOvr>
    <a:masterClrMapping/>
  </p:clrMapOvr>
  <p:extLst>
    <p:ext uri="{DCECCB84-F9BA-43D5-87BE-67443E8EF086}">
      <p15:sldGuideLst xmlns:p15="http://schemas.microsoft.com/office/powerpoint/2012/main">
        <p15:guide id="1" pos="2898">
          <p15:clr>
            <a:srgbClr val="FBAE40"/>
          </p15:clr>
        </p15:guide>
        <p15:guide id="2" orient="horz" pos="2808">
          <p15:clr>
            <a:srgbClr val="FBAE40"/>
          </p15:clr>
        </p15:guide>
      </p15:sldGuideLst>
    </p:ext>
  </p:extLst>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p:cSld name="Titre / contenu à droite / texte foncé">
    <p:bg bwMode="ltGray">
      <p:bgPr>
        <a:solidFill>
          <a:schemeClr val="bg1"/>
        </a:solidFill>
        <a:effectLst/>
      </p:bgPr>
    </p:bg>
    <p:spTree>
      <p:nvGrpSpPr>
        <p:cNvPr id="1" name=""/>
        <p:cNvGrpSpPr/>
        <p:nvPr/>
      </p:nvGrpSpPr>
      <p:grpSpPr>
        <a:xfrm>
          <a:off x="0" y="0"/>
          <a:ext cx="0" cy="0"/>
          <a:chOff x="0" y="0"/>
          <a:chExt cx="0" cy="0"/>
        </a:xfrm>
      </p:grpSpPr>
      <p:sp>
        <p:nvSpPr>
          <p:cNvPr id="11" name="Carré couleur grand - arrière plan">
            <a:extLst>
              <a:ext uri="{FF2B5EF4-FFF2-40B4-BE49-F238E27FC236}">
                <a16:creationId xmlns="" xmlns:a16="http://schemas.microsoft.com/office/drawing/2014/main" id="{70C92FD8-BBDF-42D9-BCEC-CA7F938E4561}"/>
              </a:ext>
            </a:extLst>
          </p:cNvPr>
          <p:cNvSpPr>
            <a:spLocks noChangeAspect="1"/>
          </p:cNvSpPr>
          <p:nvPr/>
        </p:nvSpPr>
        <p:spPr>
          <a:xfrm>
            <a:off x="3889612" y="0"/>
            <a:ext cx="5254388"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fr-CA" sz="1013">
              <a:solidFill>
                <a:prstClr val="white"/>
              </a:solidFill>
            </a:endParaRPr>
          </a:p>
        </p:txBody>
      </p:sp>
      <p:pic>
        <p:nvPicPr>
          <p:cNvPr id="14" name="Logo-UdeM-monde-bleu" hidden="1">
            <a:extLst>
              <a:ext uri="{FF2B5EF4-FFF2-40B4-BE49-F238E27FC236}">
                <a16:creationId xmlns="" xmlns:a16="http://schemas.microsoft.com/office/drawing/2014/main" id="{C8F6FDD4-1022-4D74-BD27-23765C7A12BB}"/>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7836739" y="6275324"/>
            <a:ext cx="1182668" cy="321637"/>
          </a:xfrm>
          <a:prstGeom prst="rect">
            <a:avLst/>
          </a:prstGeom>
        </p:spPr>
      </p:pic>
      <p:sp>
        <p:nvSpPr>
          <p:cNvPr id="10" name="Espace réservé du contenu 9">
            <a:extLst>
              <a:ext uri="{FF2B5EF4-FFF2-40B4-BE49-F238E27FC236}">
                <a16:creationId xmlns="" xmlns:a16="http://schemas.microsoft.com/office/drawing/2014/main" id="{AEE4F430-0D44-4198-A506-360A36EE8384}"/>
              </a:ext>
            </a:extLst>
          </p:cNvPr>
          <p:cNvSpPr>
            <a:spLocks noGrp="1"/>
          </p:cNvSpPr>
          <p:nvPr>
            <p:ph sz="quarter" idx="13" hasCustomPrompt="1"/>
          </p:nvPr>
        </p:nvSpPr>
        <p:spPr>
          <a:xfrm>
            <a:off x="4313461" y="914402"/>
            <a:ext cx="4060657" cy="5048249"/>
          </a:xfrm>
          <a:prstGeom prst="rect">
            <a:avLst/>
          </a:prstGeom>
        </p:spPr>
        <p:txBody>
          <a:bodyPr/>
          <a:lstStyle>
            <a:lvl1pPr>
              <a:defRPr>
                <a:solidFill>
                  <a:schemeClr val="accent1"/>
                </a:solidFill>
              </a:defRPr>
            </a:lvl1pPr>
            <a:lvl5pPr>
              <a:defRPr>
                <a:solidFill>
                  <a:schemeClr val="tx1"/>
                </a:solidFill>
              </a:defRPr>
            </a:lvl5pPr>
          </a:lstStyle>
          <a:p>
            <a:pPr lvl="0"/>
            <a:r>
              <a:rPr lang="fr-CA" dirty="0"/>
              <a:t>Titre</a:t>
            </a:r>
            <a:endParaRPr lang="fr-FR" dirty="0"/>
          </a:p>
          <a:p>
            <a:pPr lvl="1"/>
            <a:r>
              <a:rPr lang="fr-FR" dirty="0"/>
              <a:t>Deuxième niveau</a:t>
            </a:r>
          </a:p>
          <a:p>
            <a:pPr lvl="2"/>
            <a:r>
              <a:rPr lang="fr-FR" dirty="0"/>
              <a:t>Troisième niveau</a:t>
            </a:r>
          </a:p>
          <a:p>
            <a:pPr lvl="3"/>
            <a:r>
              <a:rPr lang="fr-FR" dirty="0"/>
              <a:t>Quatrième niveau</a:t>
            </a:r>
          </a:p>
        </p:txBody>
      </p:sp>
      <p:sp>
        <p:nvSpPr>
          <p:cNvPr id="3" name="Sous-titre 2">
            <a:extLst>
              <a:ext uri="{FF2B5EF4-FFF2-40B4-BE49-F238E27FC236}">
                <a16:creationId xmlns="" xmlns:a16="http://schemas.microsoft.com/office/drawing/2014/main" id="{1A09BF7F-9F4A-4208-B751-2066E34B525F}"/>
              </a:ext>
            </a:extLst>
          </p:cNvPr>
          <p:cNvSpPr>
            <a:spLocks noGrp="1"/>
          </p:cNvSpPr>
          <p:nvPr>
            <p:ph type="subTitle" idx="1"/>
          </p:nvPr>
        </p:nvSpPr>
        <p:spPr>
          <a:xfrm>
            <a:off x="685801" y="3942608"/>
            <a:ext cx="2842460" cy="1371600"/>
          </a:xfrm>
          <a:prstGeom prst="rect">
            <a:avLst/>
          </a:prstGeom>
        </p:spPr>
        <p:txBody>
          <a:bodyPr lIns="0" tIns="118872" rIns="0" bIns="0">
            <a:normAutofit/>
          </a:bodyPr>
          <a:lstStyle>
            <a:lvl1pPr marL="0" indent="0" algn="l">
              <a:spcBef>
                <a:spcPts val="450"/>
              </a:spcBef>
              <a:buNone/>
              <a:defRPr sz="1400">
                <a:solidFill>
                  <a:schemeClr val="tx1"/>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dirty="0"/>
              <a:t>Modifiez le style des sous-titres du masque</a:t>
            </a:r>
            <a:endParaRPr lang="fr-CA" dirty="0"/>
          </a:p>
        </p:txBody>
      </p:sp>
      <p:sp>
        <p:nvSpPr>
          <p:cNvPr id="2" name="Titre 1">
            <a:extLst>
              <a:ext uri="{FF2B5EF4-FFF2-40B4-BE49-F238E27FC236}">
                <a16:creationId xmlns="" xmlns:a16="http://schemas.microsoft.com/office/drawing/2014/main" id="{7ED391B7-CCE6-4540-A0C5-16C581737E89}"/>
              </a:ext>
            </a:extLst>
          </p:cNvPr>
          <p:cNvSpPr>
            <a:spLocks noGrp="1"/>
          </p:cNvSpPr>
          <p:nvPr>
            <p:ph type="ctrTitle"/>
          </p:nvPr>
        </p:nvSpPr>
        <p:spPr>
          <a:xfrm>
            <a:off x="685801" y="1033272"/>
            <a:ext cx="2842460" cy="2838203"/>
          </a:xfrm>
          <a:prstGeom prst="rect">
            <a:avLst/>
          </a:prstGeom>
        </p:spPr>
        <p:txBody>
          <a:bodyPr lIns="0" tIns="0" rIns="0" bIns="0" anchor="t">
            <a:normAutofit/>
          </a:bodyPr>
          <a:lstStyle>
            <a:lvl1pPr algn="l">
              <a:defRPr sz="3800">
                <a:solidFill>
                  <a:schemeClr val="tx1"/>
                </a:solidFill>
                <a:latin typeface="Arial" panose="020B0604020202020204" pitchFamily="34" charset="0"/>
                <a:cs typeface="Arial" panose="020B0604020202020204" pitchFamily="34" charset="0"/>
              </a:defRPr>
            </a:lvl1pPr>
          </a:lstStyle>
          <a:p>
            <a:r>
              <a:rPr lang="fr-FR" dirty="0"/>
              <a:t>Modifiez le style du titre</a:t>
            </a:r>
            <a:endParaRPr lang="fr-CA" dirty="0"/>
          </a:p>
        </p:txBody>
      </p:sp>
    </p:spTree>
    <p:extLst>
      <p:ext uri="{BB962C8B-B14F-4D97-AF65-F5344CB8AC3E}">
        <p14:creationId xmlns:p14="http://schemas.microsoft.com/office/powerpoint/2010/main" val="2108603511"/>
      </p:ext>
    </p:extLst>
  </p:cSld>
  <p:clrMapOvr>
    <a:masterClrMapping/>
  </p:clrMapOvr>
  <p:extLst>
    <p:ext uri="{DCECCB84-F9BA-43D5-87BE-67443E8EF086}">
      <p15:sldGuideLst xmlns:p15="http://schemas.microsoft.com/office/powerpoint/2012/main">
        <p15:guide id="1" pos="2898">
          <p15:clr>
            <a:srgbClr val="FBAE40"/>
          </p15:clr>
        </p15:guide>
        <p15:guide id="2" orient="horz" pos="2808">
          <p15:clr>
            <a:srgbClr val="FBAE40"/>
          </p15:clr>
        </p15:guide>
      </p15:sldGuideLst>
    </p:ext>
  </p:extLst>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Intercalaire 3 - sans image - fond blanc">
    <p:bg bwMode="ltGray">
      <p:bgPr>
        <a:solidFill>
          <a:schemeClr val="bg1"/>
        </a:solidFill>
        <a:effectLst/>
      </p:bgPr>
    </p:bg>
    <p:spTree>
      <p:nvGrpSpPr>
        <p:cNvPr id="1" name=""/>
        <p:cNvGrpSpPr/>
        <p:nvPr/>
      </p:nvGrpSpPr>
      <p:grpSpPr>
        <a:xfrm>
          <a:off x="0" y="0"/>
          <a:ext cx="0" cy="0"/>
          <a:chOff x="0" y="0"/>
          <a:chExt cx="0" cy="0"/>
        </a:xfrm>
      </p:grpSpPr>
      <p:sp>
        <p:nvSpPr>
          <p:cNvPr id="6" name="Forme libre : forme 5">
            <a:extLst>
              <a:ext uri="{FF2B5EF4-FFF2-40B4-BE49-F238E27FC236}">
                <a16:creationId xmlns="" xmlns:a16="http://schemas.microsoft.com/office/drawing/2014/main" id="{9ABF8186-E553-46C8-981E-1EF51140EC50}"/>
              </a:ext>
            </a:extLst>
          </p:cNvPr>
          <p:cNvSpPr/>
          <p:nvPr/>
        </p:nvSpPr>
        <p:spPr>
          <a:xfrm>
            <a:off x="4000501" y="1"/>
            <a:ext cx="5143500" cy="6858000"/>
          </a:xfrm>
          <a:custGeom>
            <a:avLst/>
            <a:gdLst>
              <a:gd name="connsiteX0" fmla="*/ 0 w 5995851"/>
              <a:gd name="connsiteY0" fmla="*/ 0 h 5995851"/>
              <a:gd name="connsiteX1" fmla="*/ 5995851 w 5995851"/>
              <a:gd name="connsiteY1" fmla="*/ 0 h 5995851"/>
              <a:gd name="connsiteX2" fmla="*/ 5995851 w 5995851"/>
              <a:gd name="connsiteY2" fmla="*/ 2566851 h 5995851"/>
              <a:gd name="connsiteX3" fmla="*/ 2566851 w 5995851"/>
              <a:gd name="connsiteY3" fmla="*/ 2566851 h 5995851"/>
              <a:gd name="connsiteX4" fmla="*/ 2566851 w 5995851"/>
              <a:gd name="connsiteY4" fmla="*/ 5995851 h 5995851"/>
              <a:gd name="connsiteX5" fmla="*/ 0 w 5995851"/>
              <a:gd name="connsiteY5" fmla="*/ 5995851 h 5995851"/>
              <a:gd name="connsiteX6" fmla="*/ 0 w 5995851"/>
              <a:gd name="connsiteY6" fmla="*/ 0 h 5995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95851" h="5995851">
                <a:moveTo>
                  <a:pt x="0" y="0"/>
                </a:moveTo>
                <a:lnTo>
                  <a:pt x="5995851" y="0"/>
                </a:lnTo>
                <a:lnTo>
                  <a:pt x="5995851" y="2566851"/>
                </a:lnTo>
                <a:lnTo>
                  <a:pt x="2566851" y="2566851"/>
                </a:lnTo>
                <a:lnTo>
                  <a:pt x="2566851" y="5995851"/>
                </a:lnTo>
                <a:lnTo>
                  <a:pt x="0" y="5995851"/>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800"/>
            <a:endParaRPr lang="fr-CA" sz="1013">
              <a:solidFill>
                <a:srgbClr val="0B113A"/>
              </a:solidFill>
            </a:endParaRPr>
          </a:p>
        </p:txBody>
      </p:sp>
      <p:sp>
        <p:nvSpPr>
          <p:cNvPr id="9" name="Espace réservé du pied de page 4" hidden="1">
            <a:extLst>
              <a:ext uri="{FF2B5EF4-FFF2-40B4-BE49-F238E27FC236}">
                <a16:creationId xmlns="" xmlns:a16="http://schemas.microsoft.com/office/drawing/2014/main" id="{65A539F8-1B14-41F7-8B28-8EF84A836824}"/>
              </a:ext>
            </a:extLst>
          </p:cNvPr>
          <p:cNvSpPr>
            <a:spLocks noGrp="1"/>
          </p:cNvSpPr>
          <p:nvPr>
            <p:ph type="ftr" sz="quarter" idx="11"/>
          </p:nvPr>
        </p:nvSpPr>
        <p:spPr>
          <a:xfrm>
            <a:off x="685802" y="6356351"/>
            <a:ext cx="1648769" cy="365125"/>
          </a:xfrm>
          <a:prstGeom prst="rect">
            <a:avLst/>
          </a:prstGeom>
        </p:spPr>
        <p:txBody>
          <a:bodyPr lIns="0" tIns="0" rIns="0" bIns="0" anchor="t"/>
          <a:lstStyle>
            <a:lvl1pPr algn="l">
              <a:defRPr sz="750">
                <a:solidFill>
                  <a:schemeClr val="tx1"/>
                </a:solidFill>
                <a:latin typeface="Arial" panose="020B0604020202020204" pitchFamily="34" charset="0"/>
                <a:cs typeface="Arial" panose="020B0604020202020204" pitchFamily="34" charset="0"/>
              </a:defRPr>
            </a:lvl1pPr>
          </a:lstStyle>
          <a:p>
            <a:pPr defTabSz="685800"/>
            <a:r>
              <a:rPr lang="fr-CA" smtClean="0">
                <a:solidFill>
                  <a:srgbClr val="0B113A"/>
                </a:solidFill>
              </a:rPr>
              <a:t>Université de Montréal</a:t>
            </a:r>
            <a:endParaRPr lang="fr-CA">
              <a:solidFill>
                <a:srgbClr val="0B113A"/>
              </a:solidFill>
            </a:endParaRPr>
          </a:p>
        </p:txBody>
      </p:sp>
      <p:pic>
        <p:nvPicPr>
          <p:cNvPr id="8" name="Logo UdeM - blanc">
            <a:extLst>
              <a:ext uri="{FF2B5EF4-FFF2-40B4-BE49-F238E27FC236}">
                <a16:creationId xmlns="" xmlns:a16="http://schemas.microsoft.com/office/drawing/2014/main" id="{FEDB4A1E-DAFC-47CC-B62B-D0B4C601F56E}"/>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8333421" y="6229702"/>
            <a:ext cx="735962" cy="387575"/>
          </a:xfrm>
          <a:prstGeom prst="rect">
            <a:avLst/>
          </a:prstGeom>
        </p:spPr>
      </p:pic>
      <p:pic>
        <p:nvPicPr>
          <p:cNvPr id="13" name="Logo UdeM - blanc">
            <a:extLst>
              <a:ext uri="{FF2B5EF4-FFF2-40B4-BE49-F238E27FC236}">
                <a16:creationId xmlns="" xmlns:a16="http://schemas.microsoft.com/office/drawing/2014/main" id="{680EE163-63BE-4AD1-AC29-4E1A209099C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333421" y="6229702"/>
            <a:ext cx="735962" cy="387575"/>
          </a:xfrm>
          <a:prstGeom prst="rect">
            <a:avLst/>
          </a:prstGeom>
        </p:spPr>
      </p:pic>
      <p:sp>
        <p:nvSpPr>
          <p:cNvPr id="14" name="Sous-titre 2">
            <a:extLst>
              <a:ext uri="{FF2B5EF4-FFF2-40B4-BE49-F238E27FC236}">
                <a16:creationId xmlns="" xmlns:a16="http://schemas.microsoft.com/office/drawing/2014/main" id="{D95E816C-4B35-D14D-AFF7-572524C38EEF}"/>
              </a:ext>
            </a:extLst>
          </p:cNvPr>
          <p:cNvSpPr>
            <a:spLocks noGrp="1"/>
          </p:cNvSpPr>
          <p:nvPr>
            <p:ph type="subTitle" idx="1"/>
          </p:nvPr>
        </p:nvSpPr>
        <p:spPr>
          <a:xfrm>
            <a:off x="685801" y="3942608"/>
            <a:ext cx="2842460" cy="1371600"/>
          </a:xfrm>
          <a:prstGeom prst="rect">
            <a:avLst/>
          </a:prstGeom>
        </p:spPr>
        <p:txBody>
          <a:bodyPr lIns="0" tIns="118872" rIns="0" bIns="0">
            <a:normAutofit/>
          </a:bodyPr>
          <a:lstStyle>
            <a:lvl1pPr marL="0" indent="0" algn="l">
              <a:spcBef>
                <a:spcPts val="450"/>
              </a:spcBef>
              <a:buNone/>
              <a:defRPr sz="1400">
                <a:solidFill>
                  <a:schemeClr val="tx1"/>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dirty="0"/>
              <a:t>Modifiez le style des sous-titres du masque</a:t>
            </a:r>
            <a:endParaRPr lang="fr-CA" dirty="0"/>
          </a:p>
        </p:txBody>
      </p:sp>
      <p:sp>
        <p:nvSpPr>
          <p:cNvPr id="16" name="Titre 1">
            <a:extLst>
              <a:ext uri="{FF2B5EF4-FFF2-40B4-BE49-F238E27FC236}">
                <a16:creationId xmlns="" xmlns:a16="http://schemas.microsoft.com/office/drawing/2014/main" id="{0386F2DA-35A0-4948-9682-BAB23C779978}"/>
              </a:ext>
            </a:extLst>
          </p:cNvPr>
          <p:cNvSpPr>
            <a:spLocks noGrp="1"/>
          </p:cNvSpPr>
          <p:nvPr>
            <p:ph type="ctrTitle"/>
          </p:nvPr>
        </p:nvSpPr>
        <p:spPr>
          <a:xfrm>
            <a:off x="685801" y="1033272"/>
            <a:ext cx="2842460" cy="2838203"/>
          </a:xfrm>
          <a:prstGeom prst="rect">
            <a:avLst/>
          </a:prstGeom>
        </p:spPr>
        <p:txBody>
          <a:bodyPr lIns="0" tIns="0" rIns="0" bIns="0" anchor="t">
            <a:normAutofit/>
          </a:bodyPr>
          <a:lstStyle>
            <a:lvl1pPr algn="l">
              <a:defRPr sz="3800">
                <a:solidFill>
                  <a:schemeClr val="tx1"/>
                </a:solidFill>
                <a:latin typeface="Arial" panose="020B0604020202020204" pitchFamily="34" charset="0"/>
                <a:cs typeface="Arial" panose="020B0604020202020204" pitchFamily="34" charset="0"/>
              </a:defRPr>
            </a:lvl1pPr>
          </a:lstStyle>
          <a:p>
            <a:r>
              <a:rPr lang="fr-FR" dirty="0"/>
              <a:t>Modifiez le style du titre</a:t>
            </a:r>
            <a:endParaRPr lang="fr-CA" dirty="0"/>
          </a:p>
        </p:txBody>
      </p:sp>
    </p:spTree>
    <p:extLst>
      <p:ext uri="{BB962C8B-B14F-4D97-AF65-F5344CB8AC3E}">
        <p14:creationId xmlns:p14="http://schemas.microsoft.com/office/powerpoint/2010/main" val="3718073016"/>
      </p:ext>
    </p:extLst>
  </p:cSld>
  <p:clrMapOvr>
    <a:masterClrMapping/>
  </p:clrMapOvr>
  <p:extLst>
    <p:ext uri="{DCECCB84-F9BA-43D5-87BE-67443E8EF086}">
      <p15:sldGuideLst xmlns:p15="http://schemas.microsoft.com/office/powerpoint/2012/main">
        <p15:guide id="1" pos="2898">
          <p15:clr>
            <a:srgbClr val="FBAE40"/>
          </p15:clr>
        </p15:guide>
        <p15:guide id="2" orient="horz" pos="2808">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36.xml"/><Relationship Id="rId13" Type="http://schemas.openxmlformats.org/officeDocument/2006/relationships/slideLayout" Target="../slideLayouts/slideLayout141.xml"/><Relationship Id="rId18" Type="http://schemas.openxmlformats.org/officeDocument/2006/relationships/slideLayout" Target="../slideLayouts/slideLayout146.xml"/><Relationship Id="rId3" Type="http://schemas.openxmlformats.org/officeDocument/2006/relationships/slideLayout" Target="../slideLayouts/slideLayout131.xml"/><Relationship Id="rId21" Type="http://schemas.openxmlformats.org/officeDocument/2006/relationships/slideLayout" Target="../slideLayouts/slideLayout149.xml"/><Relationship Id="rId7" Type="http://schemas.openxmlformats.org/officeDocument/2006/relationships/slideLayout" Target="../slideLayouts/slideLayout135.xml"/><Relationship Id="rId12" Type="http://schemas.openxmlformats.org/officeDocument/2006/relationships/slideLayout" Target="../slideLayouts/slideLayout140.xml"/><Relationship Id="rId17" Type="http://schemas.openxmlformats.org/officeDocument/2006/relationships/slideLayout" Target="../slideLayouts/slideLayout145.xml"/><Relationship Id="rId2" Type="http://schemas.openxmlformats.org/officeDocument/2006/relationships/slideLayout" Target="../slideLayouts/slideLayout130.xml"/><Relationship Id="rId16" Type="http://schemas.openxmlformats.org/officeDocument/2006/relationships/slideLayout" Target="../slideLayouts/slideLayout144.xml"/><Relationship Id="rId20" Type="http://schemas.openxmlformats.org/officeDocument/2006/relationships/slideLayout" Target="../slideLayouts/slideLayout148.xml"/><Relationship Id="rId1" Type="http://schemas.openxmlformats.org/officeDocument/2006/relationships/slideLayout" Target="../slideLayouts/slideLayout129.xml"/><Relationship Id="rId6" Type="http://schemas.openxmlformats.org/officeDocument/2006/relationships/slideLayout" Target="../slideLayouts/slideLayout134.xml"/><Relationship Id="rId11" Type="http://schemas.openxmlformats.org/officeDocument/2006/relationships/slideLayout" Target="../slideLayouts/slideLayout139.xml"/><Relationship Id="rId5" Type="http://schemas.openxmlformats.org/officeDocument/2006/relationships/slideLayout" Target="../slideLayouts/slideLayout133.xml"/><Relationship Id="rId15" Type="http://schemas.openxmlformats.org/officeDocument/2006/relationships/slideLayout" Target="../slideLayouts/slideLayout143.xml"/><Relationship Id="rId23" Type="http://schemas.openxmlformats.org/officeDocument/2006/relationships/image" Target="../media/image5.png"/><Relationship Id="rId10" Type="http://schemas.openxmlformats.org/officeDocument/2006/relationships/slideLayout" Target="../slideLayouts/slideLayout138.xml"/><Relationship Id="rId19" Type="http://schemas.openxmlformats.org/officeDocument/2006/relationships/slideLayout" Target="../slideLayouts/slideLayout147.xml"/><Relationship Id="rId4" Type="http://schemas.openxmlformats.org/officeDocument/2006/relationships/slideLayout" Target="../slideLayouts/slideLayout132.xml"/><Relationship Id="rId9" Type="http://schemas.openxmlformats.org/officeDocument/2006/relationships/slideLayout" Target="../slideLayouts/slideLayout137.xml"/><Relationship Id="rId14" Type="http://schemas.openxmlformats.org/officeDocument/2006/relationships/slideLayout" Target="../slideLayouts/slideLayout142.xml"/><Relationship Id="rId22" Type="http://schemas.openxmlformats.org/officeDocument/2006/relationships/theme" Target="../theme/theme1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5" Type="http://schemas.openxmlformats.org/officeDocument/2006/relationships/slideLayout" Target="../slideLayouts/slideLayout25.xml"/><Relationship Id="rId4" Type="http://schemas.openxmlformats.org/officeDocument/2006/relationships/slideLayout" Target="../slideLayouts/slideLayout24.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5" Type="http://schemas.openxmlformats.org/officeDocument/2006/relationships/slideLayout" Target="../slideLayouts/slideLayout33.xml"/><Relationship Id="rId4" Type="http://schemas.openxmlformats.org/officeDocument/2006/relationships/slideLayout" Target="../slideLayouts/slideLayout32.xml"/><Relationship Id="rId9"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5" Type="http://schemas.openxmlformats.org/officeDocument/2006/relationships/slideLayout" Target="../slideLayouts/slideLayout41.xml"/><Relationship Id="rId4" Type="http://schemas.openxmlformats.org/officeDocument/2006/relationships/slideLayout" Target="../slideLayouts/slideLayout40.xml"/><Relationship Id="rId9"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slideLayout" Target="../slideLayouts/slideLayout57.xml"/><Relationship Id="rId18" Type="http://schemas.openxmlformats.org/officeDocument/2006/relationships/slideLayout" Target="../slideLayouts/slideLayout62.xml"/><Relationship Id="rId3" Type="http://schemas.openxmlformats.org/officeDocument/2006/relationships/slideLayout" Target="../slideLayouts/slideLayout47.xml"/><Relationship Id="rId21" Type="http://schemas.openxmlformats.org/officeDocument/2006/relationships/slideLayout" Target="../slideLayouts/slideLayout65.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17" Type="http://schemas.openxmlformats.org/officeDocument/2006/relationships/slideLayout" Target="../slideLayouts/slideLayout61.xml"/><Relationship Id="rId2" Type="http://schemas.openxmlformats.org/officeDocument/2006/relationships/slideLayout" Target="../slideLayouts/slideLayout46.xml"/><Relationship Id="rId16" Type="http://schemas.openxmlformats.org/officeDocument/2006/relationships/slideLayout" Target="../slideLayouts/slideLayout60.xml"/><Relationship Id="rId20" Type="http://schemas.openxmlformats.org/officeDocument/2006/relationships/slideLayout" Target="../slideLayouts/slideLayout64.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5" Type="http://schemas.openxmlformats.org/officeDocument/2006/relationships/slideLayout" Target="../slideLayouts/slideLayout59.xml"/><Relationship Id="rId23" Type="http://schemas.openxmlformats.org/officeDocument/2006/relationships/image" Target="../media/image5.png"/><Relationship Id="rId10" Type="http://schemas.openxmlformats.org/officeDocument/2006/relationships/slideLayout" Target="../slideLayouts/slideLayout54.xml"/><Relationship Id="rId19" Type="http://schemas.openxmlformats.org/officeDocument/2006/relationships/slideLayout" Target="../slideLayouts/slideLayout63.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slideLayout" Target="../slideLayouts/slideLayout58.xml"/><Relationship Id="rId22"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3.xml"/><Relationship Id="rId13" Type="http://schemas.openxmlformats.org/officeDocument/2006/relationships/slideLayout" Target="../slideLayouts/slideLayout78.xml"/><Relationship Id="rId18" Type="http://schemas.openxmlformats.org/officeDocument/2006/relationships/slideLayout" Target="../slideLayouts/slideLayout83.xml"/><Relationship Id="rId3" Type="http://schemas.openxmlformats.org/officeDocument/2006/relationships/slideLayout" Target="../slideLayouts/slideLayout68.xml"/><Relationship Id="rId21" Type="http://schemas.openxmlformats.org/officeDocument/2006/relationships/slideLayout" Target="../slideLayouts/slideLayout86.xml"/><Relationship Id="rId7" Type="http://schemas.openxmlformats.org/officeDocument/2006/relationships/slideLayout" Target="../slideLayouts/slideLayout72.xml"/><Relationship Id="rId12" Type="http://schemas.openxmlformats.org/officeDocument/2006/relationships/slideLayout" Target="../slideLayouts/slideLayout77.xml"/><Relationship Id="rId17" Type="http://schemas.openxmlformats.org/officeDocument/2006/relationships/slideLayout" Target="../slideLayouts/slideLayout82.xml"/><Relationship Id="rId2" Type="http://schemas.openxmlformats.org/officeDocument/2006/relationships/slideLayout" Target="../slideLayouts/slideLayout67.xml"/><Relationship Id="rId16" Type="http://schemas.openxmlformats.org/officeDocument/2006/relationships/slideLayout" Target="../slideLayouts/slideLayout81.xml"/><Relationship Id="rId20" Type="http://schemas.openxmlformats.org/officeDocument/2006/relationships/slideLayout" Target="../slideLayouts/slideLayout85.xml"/><Relationship Id="rId1" Type="http://schemas.openxmlformats.org/officeDocument/2006/relationships/slideLayout" Target="../slideLayouts/slideLayout66.xml"/><Relationship Id="rId6" Type="http://schemas.openxmlformats.org/officeDocument/2006/relationships/slideLayout" Target="../slideLayouts/slideLayout71.xml"/><Relationship Id="rId11" Type="http://schemas.openxmlformats.org/officeDocument/2006/relationships/slideLayout" Target="../slideLayouts/slideLayout76.xml"/><Relationship Id="rId5" Type="http://schemas.openxmlformats.org/officeDocument/2006/relationships/slideLayout" Target="../slideLayouts/slideLayout70.xml"/><Relationship Id="rId15" Type="http://schemas.openxmlformats.org/officeDocument/2006/relationships/slideLayout" Target="../slideLayouts/slideLayout80.xml"/><Relationship Id="rId23" Type="http://schemas.openxmlformats.org/officeDocument/2006/relationships/image" Target="../media/image5.png"/><Relationship Id="rId10" Type="http://schemas.openxmlformats.org/officeDocument/2006/relationships/slideLayout" Target="../slideLayouts/slideLayout75.xml"/><Relationship Id="rId19" Type="http://schemas.openxmlformats.org/officeDocument/2006/relationships/slideLayout" Target="../slideLayouts/slideLayout84.xml"/><Relationship Id="rId4" Type="http://schemas.openxmlformats.org/officeDocument/2006/relationships/slideLayout" Target="../slideLayouts/slideLayout69.xml"/><Relationship Id="rId9" Type="http://schemas.openxmlformats.org/officeDocument/2006/relationships/slideLayout" Target="../slideLayouts/slideLayout74.xml"/><Relationship Id="rId14" Type="http://schemas.openxmlformats.org/officeDocument/2006/relationships/slideLayout" Target="../slideLayouts/slideLayout79.xml"/><Relationship Id="rId22"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4.xml"/><Relationship Id="rId13" Type="http://schemas.openxmlformats.org/officeDocument/2006/relationships/slideLayout" Target="../slideLayouts/slideLayout99.xml"/><Relationship Id="rId18" Type="http://schemas.openxmlformats.org/officeDocument/2006/relationships/slideLayout" Target="../slideLayouts/slideLayout104.xml"/><Relationship Id="rId3" Type="http://schemas.openxmlformats.org/officeDocument/2006/relationships/slideLayout" Target="../slideLayouts/slideLayout89.xml"/><Relationship Id="rId21" Type="http://schemas.openxmlformats.org/officeDocument/2006/relationships/slideLayout" Target="../slideLayouts/slideLayout107.xml"/><Relationship Id="rId7" Type="http://schemas.openxmlformats.org/officeDocument/2006/relationships/slideLayout" Target="../slideLayouts/slideLayout93.xml"/><Relationship Id="rId12" Type="http://schemas.openxmlformats.org/officeDocument/2006/relationships/slideLayout" Target="../slideLayouts/slideLayout98.xml"/><Relationship Id="rId17" Type="http://schemas.openxmlformats.org/officeDocument/2006/relationships/slideLayout" Target="../slideLayouts/slideLayout103.xml"/><Relationship Id="rId2" Type="http://schemas.openxmlformats.org/officeDocument/2006/relationships/slideLayout" Target="../slideLayouts/slideLayout88.xml"/><Relationship Id="rId16" Type="http://schemas.openxmlformats.org/officeDocument/2006/relationships/slideLayout" Target="../slideLayouts/slideLayout102.xml"/><Relationship Id="rId20" Type="http://schemas.openxmlformats.org/officeDocument/2006/relationships/slideLayout" Target="../slideLayouts/slideLayout106.xml"/><Relationship Id="rId1" Type="http://schemas.openxmlformats.org/officeDocument/2006/relationships/slideLayout" Target="../slideLayouts/slideLayout87.xml"/><Relationship Id="rId6" Type="http://schemas.openxmlformats.org/officeDocument/2006/relationships/slideLayout" Target="../slideLayouts/slideLayout92.xml"/><Relationship Id="rId11" Type="http://schemas.openxmlformats.org/officeDocument/2006/relationships/slideLayout" Target="../slideLayouts/slideLayout97.xml"/><Relationship Id="rId5" Type="http://schemas.openxmlformats.org/officeDocument/2006/relationships/slideLayout" Target="../slideLayouts/slideLayout91.xml"/><Relationship Id="rId15" Type="http://schemas.openxmlformats.org/officeDocument/2006/relationships/slideLayout" Target="../slideLayouts/slideLayout101.xml"/><Relationship Id="rId23" Type="http://schemas.openxmlformats.org/officeDocument/2006/relationships/image" Target="../media/image5.png"/><Relationship Id="rId10" Type="http://schemas.openxmlformats.org/officeDocument/2006/relationships/slideLayout" Target="../slideLayouts/slideLayout96.xml"/><Relationship Id="rId19" Type="http://schemas.openxmlformats.org/officeDocument/2006/relationships/slideLayout" Target="../slideLayouts/slideLayout105.xml"/><Relationship Id="rId4" Type="http://schemas.openxmlformats.org/officeDocument/2006/relationships/slideLayout" Target="../slideLayouts/slideLayout90.xml"/><Relationship Id="rId9" Type="http://schemas.openxmlformats.org/officeDocument/2006/relationships/slideLayout" Target="../slideLayouts/slideLayout95.xml"/><Relationship Id="rId14" Type="http://schemas.openxmlformats.org/officeDocument/2006/relationships/slideLayout" Target="../slideLayouts/slideLayout100.xml"/><Relationship Id="rId22"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15.xml"/><Relationship Id="rId13" Type="http://schemas.openxmlformats.org/officeDocument/2006/relationships/slideLayout" Target="../slideLayouts/slideLayout120.xml"/><Relationship Id="rId18" Type="http://schemas.openxmlformats.org/officeDocument/2006/relationships/slideLayout" Target="../slideLayouts/slideLayout125.xml"/><Relationship Id="rId3" Type="http://schemas.openxmlformats.org/officeDocument/2006/relationships/slideLayout" Target="../slideLayouts/slideLayout110.xml"/><Relationship Id="rId21" Type="http://schemas.openxmlformats.org/officeDocument/2006/relationships/slideLayout" Target="../slideLayouts/slideLayout128.xml"/><Relationship Id="rId7" Type="http://schemas.openxmlformats.org/officeDocument/2006/relationships/slideLayout" Target="../slideLayouts/slideLayout114.xml"/><Relationship Id="rId12" Type="http://schemas.openxmlformats.org/officeDocument/2006/relationships/slideLayout" Target="../slideLayouts/slideLayout119.xml"/><Relationship Id="rId17" Type="http://schemas.openxmlformats.org/officeDocument/2006/relationships/slideLayout" Target="../slideLayouts/slideLayout124.xml"/><Relationship Id="rId2" Type="http://schemas.openxmlformats.org/officeDocument/2006/relationships/slideLayout" Target="../slideLayouts/slideLayout109.xml"/><Relationship Id="rId16" Type="http://schemas.openxmlformats.org/officeDocument/2006/relationships/slideLayout" Target="../slideLayouts/slideLayout123.xml"/><Relationship Id="rId20" Type="http://schemas.openxmlformats.org/officeDocument/2006/relationships/slideLayout" Target="../slideLayouts/slideLayout127.xml"/><Relationship Id="rId1" Type="http://schemas.openxmlformats.org/officeDocument/2006/relationships/slideLayout" Target="../slideLayouts/slideLayout108.xml"/><Relationship Id="rId6" Type="http://schemas.openxmlformats.org/officeDocument/2006/relationships/slideLayout" Target="../slideLayouts/slideLayout113.xml"/><Relationship Id="rId11" Type="http://schemas.openxmlformats.org/officeDocument/2006/relationships/slideLayout" Target="../slideLayouts/slideLayout118.xml"/><Relationship Id="rId5" Type="http://schemas.openxmlformats.org/officeDocument/2006/relationships/slideLayout" Target="../slideLayouts/slideLayout112.xml"/><Relationship Id="rId15" Type="http://schemas.openxmlformats.org/officeDocument/2006/relationships/slideLayout" Target="../slideLayouts/slideLayout122.xml"/><Relationship Id="rId23" Type="http://schemas.openxmlformats.org/officeDocument/2006/relationships/image" Target="../media/image5.png"/><Relationship Id="rId10" Type="http://schemas.openxmlformats.org/officeDocument/2006/relationships/slideLayout" Target="../slideLayouts/slideLayout117.xml"/><Relationship Id="rId19" Type="http://schemas.openxmlformats.org/officeDocument/2006/relationships/slideLayout" Target="../slideLayouts/slideLayout126.xml"/><Relationship Id="rId4" Type="http://schemas.openxmlformats.org/officeDocument/2006/relationships/slideLayout" Target="../slideLayouts/slideLayout111.xml"/><Relationship Id="rId9" Type="http://schemas.openxmlformats.org/officeDocument/2006/relationships/slideLayout" Target="../slideLayouts/slideLayout116.xml"/><Relationship Id="rId14" Type="http://schemas.openxmlformats.org/officeDocument/2006/relationships/slideLayout" Target="../slideLayouts/slideLayout121.xml"/><Relationship Id="rId22"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800808"/>
            <a:ext cx="8229600" cy="900000"/>
          </a:xfrm>
          <a:prstGeom prst="rect">
            <a:avLst/>
          </a:prstGeom>
        </p:spPr>
        <p:txBody>
          <a:bodyPr vert="horz" lIns="0" rIns="0" bIns="0" anchor="ctr">
            <a:normAutofit/>
          </a:bodyPr>
          <a:lstStyle/>
          <a:p>
            <a:r>
              <a:rPr kumimoji="0" lang="fr-FR"/>
              <a:t>Modifiez le style du titre</a:t>
            </a:r>
            <a:endParaRPr kumimoji="0" lang="en-US"/>
          </a:p>
        </p:txBody>
      </p:sp>
      <p:sp>
        <p:nvSpPr>
          <p:cNvPr id="30" name="Text Placeholder 29"/>
          <p:cNvSpPr>
            <a:spLocks noGrp="1"/>
          </p:cNvSpPr>
          <p:nvPr>
            <p:ph type="body" idx="1"/>
          </p:nvPr>
        </p:nvSpPr>
        <p:spPr>
          <a:xfrm>
            <a:off x="457200" y="1988840"/>
            <a:ext cx="8229600" cy="4320480"/>
          </a:xfrm>
          <a:prstGeom prst="rect">
            <a:avLst/>
          </a:prstGeom>
        </p:spPr>
        <p:txBody>
          <a:bodyPr vert="horz">
            <a:normAutofit/>
          </a:bodyPr>
          <a:lstStyle/>
          <a:p>
            <a:pPr lvl="0" eaLnBrk="1" latinLnBrk="0" hangingPunct="1"/>
            <a:r>
              <a:rPr kumimoji="0" lang="fr-FR"/>
              <a:t>Modifiez les styles du texte du masque</a:t>
            </a:r>
          </a:p>
          <a:p>
            <a:pPr lvl="1" eaLnBrk="1" latinLnBrk="0" hangingPunct="1"/>
            <a:r>
              <a:rPr kumimoji="0" lang="fr-FR"/>
              <a:t>Deuxième niveau</a:t>
            </a:r>
          </a:p>
          <a:p>
            <a:pPr lvl="2" eaLnBrk="1" latinLnBrk="0" hangingPunct="1"/>
            <a:r>
              <a:rPr kumimoji="0" lang="fr-FR"/>
              <a:t>Troisième niveau</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latin typeface="Arial" panose="020B0604020202020204" pitchFamily="34" charset="0"/>
                <a:cs typeface="Arial" panose="020B0604020202020204" pitchFamily="34" charset="0"/>
              </a:defRPr>
            </a:lvl1pPr>
          </a:lstStyle>
          <a:p>
            <a:endParaRPr lang="fr-CA"/>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latin typeface="Arial" panose="020B0604020202020204" pitchFamily="34" charset="0"/>
                <a:cs typeface="Arial" panose="020B0604020202020204" pitchFamily="34" charset="0"/>
              </a:defRPr>
            </a:lvl1pPr>
          </a:lstStyle>
          <a:p>
            <a:endParaRPr lang="fr-CA"/>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latin typeface="Arial" panose="020B0604020202020204" pitchFamily="34" charset="0"/>
                <a:cs typeface="Arial" panose="020B0604020202020204" pitchFamily="34" charset="0"/>
              </a:defRPr>
            </a:lvl1pPr>
          </a:lstStyle>
          <a:p>
            <a:fld id="{3CF1CC70-7FC9-4117-A124-4054BC0EB34A}" type="slidenum">
              <a:rPr lang="fr-CA" smtClean="0"/>
              <a:pPr/>
              <a:t>‹N°›</a:t>
            </a:fld>
            <a:endParaRPr lang="fr-CA"/>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73" r:id="rId1"/>
    <p:sldLayoutId id="2147483680" r:id="rId2"/>
    <p:sldLayoutId id="2147483674" r:id="rId3"/>
    <p:sldLayoutId id="2147483675" r:id="rId4"/>
    <p:sldLayoutId id="2147483676" r:id="rId5"/>
    <p:sldLayoutId id="2147483677" r:id="rId6"/>
    <p:sldLayoutId id="2147483678" r:id="rId7"/>
    <p:sldLayoutId id="2147483679" r:id="rId8"/>
    <p:sldLayoutId id="2147483681" r:id="rId9"/>
  </p:sldLayoutIdLst>
  <p:hf hdr="0" ftr="0" dt="0"/>
  <p:txStyles>
    <p:titleStyle>
      <a:lvl1pPr algn="l" rtl="0" eaLnBrk="1" latinLnBrk="0" hangingPunct="1">
        <a:spcBef>
          <a:spcPct val="0"/>
        </a:spcBef>
        <a:buNone/>
        <a:defRPr kumimoji="0" sz="5000" b="1" kern="1200">
          <a:ln>
            <a:noFill/>
          </a:ln>
          <a:solidFill>
            <a:srgbClr val="0A4478"/>
          </a:solidFill>
          <a:effectLst/>
          <a:latin typeface="+mj-lt"/>
          <a:ea typeface="+mj-ea"/>
          <a:cs typeface="+mj-cs"/>
        </a:defRPr>
      </a:lvl1pPr>
    </p:titleStyle>
    <p:bodyStyle>
      <a:lvl1pPr marL="274320" indent="-360000" algn="l" rtl="0" eaLnBrk="1" latinLnBrk="0" hangingPunct="1">
        <a:lnSpc>
          <a:spcPct val="114000"/>
        </a:lnSpc>
        <a:spcBef>
          <a:spcPts val="300"/>
        </a:spcBef>
        <a:spcAft>
          <a:spcPts val="300"/>
        </a:spcAft>
        <a:buClr>
          <a:schemeClr val="accent3">
            <a:lumMod val="75000"/>
          </a:schemeClr>
        </a:buClr>
        <a:buSzPct val="95000"/>
        <a:buFont typeface="Wingdings 2"/>
        <a:buChar char=""/>
        <a:defRPr kumimoji="0" sz="3400" kern="1200">
          <a:solidFill>
            <a:srgbClr val="052039"/>
          </a:solidFill>
          <a:latin typeface="Arial" panose="020B0604020202020204" pitchFamily="34" charset="0"/>
          <a:ea typeface="+mn-ea"/>
          <a:cs typeface="Arial" panose="020B0604020202020204" pitchFamily="34" charset="0"/>
        </a:defRPr>
      </a:lvl1pPr>
      <a:lvl2pPr marL="640080" indent="-288000" algn="l" rtl="0" eaLnBrk="1" latinLnBrk="0" hangingPunct="1">
        <a:lnSpc>
          <a:spcPct val="114000"/>
        </a:lnSpc>
        <a:spcBef>
          <a:spcPts val="300"/>
        </a:spcBef>
        <a:spcAft>
          <a:spcPts val="300"/>
        </a:spcAft>
        <a:buClr>
          <a:schemeClr val="accent1"/>
        </a:buClr>
        <a:buSzPct val="85000"/>
        <a:buFont typeface="Wingdings 2"/>
        <a:buChar char=""/>
        <a:defRPr kumimoji="0" sz="3000" kern="1200">
          <a:solidFill>
            <a:srgbClr val="052039"/>
          </a:solidFill>
          <a:latin typeface="Arial" panose="020B0604020202020204" pitchFamily="34" charset="0"/>
          <a:ea typeface="+mn-ea"/>
          <a:cs typeface="Arial" panose="020B0604020202020204" pitchFamily="34" charset="0"/>
        </a:defRPr>
      </a:lvl2pPr>
      <a:lvl3pPr marL="914400" indent="-252000" algn="l" rtl="0" eaLnBrk="1" latinLnBrk="0" hangingPunct="1">
        <a:lnSpc>
          <a:spcPct val="114000"/>
        </a:lnSpc>
        <a:spcBef>
          <a:spcPts val="300"/>
        </a:spcBef>
        <a:spcAft>
          <a:spcPts val="300"/>
        </a:spcAft>
        <a:buClr>
          <a:schemeClr val="accent3">
            <a:lumMod val="75000"/>
          </a:schemeClr>
        </a:buClr>
        <a:buSzPct val="70000"/>
        <a:buFont typeface="Wingdings 2"/>
        <a:buChar char=""/>
        <a:defRPr kumimoji="0" sz="2800" kern="1200">
          <a:solidFill>
            <a:srgbClr val="052039"/>
          </a:solidFill>
          <a:latin typeface="Arial" panose="020B0604020202020204" pitchFamily="34" charset="0"/>
          <a:ea typeface="+mn-ea"/>
          <a:cs typeface="Arial" panose="020B0604020202020204" pitchFamily="34" charset="0"/>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Arial" panose="020B0604020202020204" pitchFamily="34" charset="0"/>
          <a:ea typeface="+mn-ea"/>
          <a:cs typeface="Arial" panose="020B0604020202020204" pitchFamily="34" charset="0"/>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Arial" panose="020B0604020202020204" pitchFamily="34" charset="0"/>
          <a:ea typeface="+mn-ea"/>
          <a:cs typeface="Arial" panose="020B0604020202020204" pitchFamily="34" charset="0"/>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Logo-UdeM-monde-bleu" hidden="1">
            <a:extLst>
              <a:ext uri="{FF2B5EF4-FFF2-40B4-BE49-F238E27FC236}">
                <a16:creationId xmlns:a16="http://schemas.microsoft.com/office/drawing/2014/main" xmlns="" id="{71B770D3-7BA6-488D-BC30-D4C9BAAA77E8}"/>
              </a:ext>
            </a:extLst>
          </p:cNvPr>
          <p:cNvPicPr>
            <a:picLocks noChangeAspect="1"/>
          </p:cNvPicPr>
          <p:nvPr userDrawn="1"/>
        </p:nvPicPr>
        <p:blipFill>
          <a:blip r:embed="rId23" cstate="hqprint">
            <a:extLst>
              <a:ext uri="{28A0092B-C50C-407E-A947-70E740481C1C}">
                <a14:useLocalDpi xmlns:a14="http://schemas.microsoft.com/office/drawing/2010/main"/>
              </a:ext>
            </a:extLst>
          </a:blip>
          <a:stretch>
            <a:fillRect/>
          </a:stretch>
        </p:blipFill>
        <p:spPr>
          <a:xfrm>
            <a:off x="7836739" y="6275324"/>
            <a:ext cx="1182668" cy="321637"/>
          </a:xfrm>
          <a:prstGeom prst="rect">
            <a:avLst/>
          </a:prstGeom>
        </p:spPr>
      </p:pic>
      <p:sp>
        <p:nvSpPr>
          <p:cNvPr id="3" name="Espace réservé du texte 2">
            <a:extLst>
              <a:ext uri="{FF2B5EF4-FFF2-40B4-BE49-F238E27FC236}">
                <a16:creationId xmlns:a16="http://schemas.microsoft.com/office/drawing/2014/main" xmlns="" id="{4F1ECE12-156E-45E2-9EAE-B18A804519F9}"/>
              </a:ext>
            </a:extLst>
          </p:cNvPr>
          <p:cNvSpPr>
            <a:spLocks noGrp="1"/>
          </p:cNvSpPr>
          <p:nvPr>
            <p:ph type="body" idx="1"/>
          </p:nvPr>
        </p:nvSpPr>
        <p:spPr>
          <a:xfrm>
            <a:off x="685800" y="2286000"/>
            <a:ext cx="7829550" cy="3712464"/>
          </a:xfrm>
          <a:prstGeom prst="rect">
            <a:avLst/>
          </a:prstGeom>
        </p:spPr>
        <p:txBody>
          <a:bodyPr vert="horz" lIns="0" tIns="0" rIns="0" bIns="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p:txBody>
      </p:sp>
      <p:sp>
        <p:nvSpPr>
          <p:cNvPr id="2" name="Espace réservé du titre 1">
            <a:extLst>
              <a:ext uri="{FF2B5EF4-FFF2-40B4-BE49-F238E27FC236}">
                <a16:creationId xmlns:a16="http://schemas.microsoft.com/office/drawing/2014/main" xmlns="" id="{603C7645-29DD-42F2-BAAC-F6364A8817B5}"/>
              </a:ext>
            </a:extLst>
          </p:cNvPr>
          <p:cNvSpPr>
            <a:spLocks noGrp="1"/>
          </p:cNvSpPr>
          <p:nvPr>
            <p:ph type="title"/>
          </p:nvPr>
        </p:nvSpPr>
        <p:spPr>
          <a:xfrm>
            <a:off x="685800" y="441108"/>
            <a:ext cx="7886700" cy="1067944"/>
          </a:xfrm>
          <a:prstGeom prst="rect">
            <a:avLst/>
          </a:prstGeom>
        </p:spPr>
        <p:txBody>
          <a:bodyPr vert="horz" lIns="0" tIns="0" rIns="0" bIns="0" rtlCol="0" anchor="t" anchorCtr="0">
            <a:noAutofit/>
          </a:bodyPr>
          <a:lstStyle/>
          <a:p>
            <a:r>
              <a:rPr lang="fr-FR" dirty="0"/>
              <a:t>Insérez le Titre ici</a:t>
            </a:r>
            <a:br>
              <a:rPr lang="fr-FR" dirty="0"/>
            </a:br>
            <a:r>
              <a:rPr lang="fr-FR" dirty="0"/>
              <a:t>sur une ou deux lignes</a:t>
            </a:r>
            <a:endParaRPr lang="fr-CA" dirty="0"/>
          </a:p>
        </p:txBody>
      </p:sp>
    </p:spTree>
    <p:extLst>
      <p:ext uri="{BB962C8B-B14F-4D97-AF65-F5344CB8AC3E}">
        <p14:creationId xmlns:p14="http://schemas.microsoft.com/office/powerpoint/2010/main" val="301415766"/>
      </p:ext>
    </p:extLst>
  </p:cSld>
  <p:clrMap bg1="lt1" tx1="dk1" bg2="lt2" tx2="dk2" accent1="accent1" accent2="accent2" accent3="accent3" accent4="accent4" accent5="accent5" accent6="accent6" hlink="hlink" folHlink="folHlink"/>
  <p:sldLayoutIdLst>
    <p:sldLayoutId id="2147483820" r:id="rId1"/>
    <p:sldLayoutId id="2147483821" r:id="rId2"/>
    <p:sldLayoutId id="2147483822" r:id="rId3"/>
    <p:sldLayoutId id="2147483823" r:id="rId4"/>
    <p:sldLayoutId id="2147483824" r:id="rId5"/>
    <p:sldLayoutId id="2147483825" r:id="rId6"/>
    <p:sldLayoutId id="2147483826" r:id="rId7"/>
    <p:sldLayoutId id="2147483827" r:id="rId8"/>
    <p:sldLayoutId id="2147483828" r:id="rId9"/>
    <p:sldLayoutId id="2147483829" r:id="rId10"/>
    <p:sldLayoutId id="2147483830" r:id="rId11"/>
    <p:sldLayoutId id="2147483831" r:id="rId12"/>
    <p:sldLayoutId id="2147483832" r:id="rId13"/>
    <p:sldLayoutId id="2147483833" r:id="rId14"/>
    <p:sldLayoutId id="2147483834" r:id="rId15"/>
    <p:sldLayoutId id="2147483835" r:id="rId16"/>
    <p:sldLayoutId id="2147483836" r:id="rId17"/>
    <p:sldLayoutId id="2147483837" r:id="rId18"/>
    <p:sldLayoutId id="2147483838" r:id="rId19"/>
    <p:sldLayoutId id="2147483839" r:id="rId20"/>
    <p:sldLayoutId id="2147483840" r:id="rId21"/>
  </p:sldLayoutIdLst>
  <p:hf hdr="0" dt="0"/>
  <p:txStyles>
    <p:titleStyle>
      <a:lvl1pPr algn="l" defTabSz="685800" rtl="0" eaLnBrk="1" latinLnBrk="0" hangingPunct="1">
        <a:lnSpc>
          <a:spcPct val="90000"/>
        </a:lnSpc>
        <a:spcBef>
          <a:spcPct val="0"/>
        </a:spcBef>
        <a:buNone/>
        <a:defRPr sz="2800" kern="1200">
          <a:solidFill>
            <a:schemeClr val="accent1"/>
          </a:solidFill>
          <a:latin typeface="+mj-lt"/>
          <a:ea typeface="+mj-ea"/>
          <a:cs typeface="+mj-cs"/>
        </a:defRPr>
      </a:lvl1pPr>
    </p:titleStyle>
    <p:bodyStyle>
      <a:lvl1pPr marL="0" indent="0" algn="l" defTabSz="685800" rtl="0" eaLnBrk="1" latinLnBrk="0" hangingPunct="1">
        <a:lnSpc>
          <a:spcPct val="90000"/>
        </a:lnSpc>
        <a:spcBef>
          <a:spcPts val="0"/>
        </a:spcBef>
        <a:spcAft>
          <a:spcPts val="1200"/>
        </a:spcAft>
        <a:buFont typeface="Arial" panose="020B0604020202020204" pitchFamily="34" charset="0"/>
        <a:buNone/>
        <a:defRPr sz="1800" kern="1200">
          <a:solidFill>
            <a:schemeClr val="accent2"/>
          </a:solidFill>
          <a:latin typeface="+mn-lt"/>
          <a:ea typeface="+mn-ea"/>
          <a:cs typeface="+mn-cs"/>
        </a:defRPr>
      </a:lvl1pPr>
      <a:lvl2pPr marL="171450" indent="-171450" algn="l" defTabSz="685800" rtl="0" eaLnBrk="1" latinLnBrk="0" hangingPunct="1">
        <a:lnSpc>
          <a:spcPct val="90000"/>
        </a:lnSpc>
        <a:spcBef>
          <a:spcPts val="0"/>
        </a:spcBef>
        <a:spcAft>
          <a:spcPts val="600"/>
        </a:spcAft>
        <a:buClr>
          <a:schemeClr val="accent1"/>
        </a:buClr>
        <a:buFont typeface="Arial" panose="020B0604020202020204" pitchFamily="34" charset="0"/>
        <a:buChar char="•"/>
        <a:defRPr lang="fr-FR" sz="1600" kern="1200" dirty="0">
          <a:solidFill>
            <a:srgbClr val="4D4C4A"/>
          </a:solidFill>
          <a:latin typeface="Arial" panose="020B0604020202020204" pitchFamily="34" charset="0"/>
          <a:ea typeface="+mn-ea"/>
          <a:cs typeface="Arial" panose="020B0604020202020204" pitchFamily="34" charset="0"/>
        </a:defRPr>
      </a:lvl2pPr>
      <a:lvl3pPr marL="342900" indent="-171450" algn="l" defTabSz="685800" rtl="0" eaLnBrk="1" latinLnBrk="0" hangingPunct="1">
        <a:lnSpc>
          <a:spcPct val="90000"/>
        </a:lnSpc>
        <a:spcBef>
          <a:spcPts val="0"/>
        </a:spcBef>
        <a:spcAft>
          <a:spcPts val="600"/>
        </a:spcAft>
        <a:buClr>
          <a:schemeClr val="accent2"/>
        </a:buClr>
        <a:buSzPct val="100000"/>
        <a:buFont typeface="Arial" panose="020B0604020202020204" pitchFamily="34" charset="0"/>
        <a:buChar char="•"/>
        <a:defRPr sz="1600" kern="1200">
          <a:solidFill>
            <a:srgbClr val="4D4C4A"/>
          </a:solidFill>
          <a:latin typeface="+mn-lt"/>
          <a:ea typeface="+mn-ea"/>
          <a:cs typeface="+mn-cs"/>
        </a:defRPr>
      </a:lvl3pPr>
      <a:lvl4pPr marL="640556" indent="-171450" algn="l" defTabSz="685800" rtl="0" eaLnBrk="1" latinLnBrk="0" hangingPunct="1">
        <a:lnSpc>
          <a:spcPct val="90000"/>
        </a:lnSpc>
        <a:spcBef>
          <a:spcPts val="0"/>
        </a:spcBef>
        <a:spcAft>
          <a:spcPts val="600"/>
        </a:spcAft>
        <a:buClr>
          <a:schemeClr val="accent6">
            <a:lumMod val="75000"/>
            <a:lumOff val="25000"/>
          </a:schemeClr>
        </a:buClr>
        <a:buSzPct val="100000"/>
        <a:buFont typeface="Arial" panose="020B0604020202020204" pitchFamily="34" charset="0"/>
        <a:buChar char="•"/>
        <a:defRPr sz="1400" kern="1200">
          <a:solidFill>
            <a:srgbClr val="4D4C4A"/>
          </a:solidFill>
          <a:latin typeface="+mn-lt"/>
          <a:ea typeface="+mn-ea"/>
          <a:cs typeface="+mn-cs"/>
        </a:defRPr>
      </a:lvl4pPr>
      <a:lvl5pPr marL="0" indent="0" algn="l" defTabSz="685800" rtl="0" eaLnBrk="1" latinLnBrk="0" hangingPunct="1">
        <a:lnSpc>
          <a:spcPct val="100000"/>
        </a:lnSpc>
        <a:spcBef>
          <a:spcPts val="0"/>
        </a:spcBef>
        <a:spcAft>
          <a:spcPts val="1350"/>
        </a:spcAft>
        <a:buFont typeface="Arial" panose="020B0604020202020204" pitchFamily="34" charset="0"/>
        <a:buNone/>
        <a:defRPr lang="fr-CA" sz="1800" b="1" kern="1200" dirty="0">
          <a:solidFill>
            <a:schemeClr val="accent4"/>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7"/>
            <a:ext cx="7886700" cy="1325562"/>
          </a:xfrm>
          <a:prstGeom prst="rect">
            <a:avLst/>
          </a:prstGeom>
        </p:spPr>
        <p:txBody>
          <a:bodyPr vert="horz" lIns="91440" tIns="45720" rIns="91440" bIns="45720" rtlCol="0" anchor="ctr">
            <a:normAutofit/>
          </a:bodyPr>
          <a:lstStyle/>
          <a:p>
            <a:r>
              <a:rPr lang="fr-FR"/>
              <a:t>Modifiez le style du titre</a:t>
            </a:r>
            <a:endParaRPr lang="en-US"/>
          </a:p>
        </p:txBody>
      </p:sp>
      <p:sp>
        <p:nvSpPr>
          <p:cNvPr id="3" name="Text Placeholder 2"/>
          <p:cNvSpPr>
            <a:spLocks noGrp="1"/>
          </p:cNvSpPr>
          <p:nvPr>
            <p:ph type="body" idx="1"/>
          </p:nvPr>
        </p:nvSpPr>
        <p:spPr>
          <a:xfrm>
            <a:off x="628650" y="1825624"/>
            <a:ext cx="7886700" cy="4351338"/>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2"/>
          </p:nvPr>
        </p:nvSpPr>
        <p:spPr>
          <a:xfrm>
            <a:off x="628650" y="6356352"/>
            <a:ext cx="2057400" cy="365126"/>
          </a:xfrm>
          <a:prstGeom prst="rect">
            <a:avLst/>
          </a:prstGeom>
        </p:spPr>
        <p:txBody>
          <a:bodyPr vert="horz" lIns="91440" tIns="45720" rIns="91440" bIns="45720" rtlCol="0" anchor="ctr"/>
          <a:lstStyle>
            <a:lvl1pPr algn="l">
              <a:defRPr sz="400">
                <a:solidFill>
                  <a:schemeClr val="tx1">
                    <a:tint val="75000"/>
                  </a:schemeClr>
                </a:solidFill>
              </a:defRPr>
            </a:lvl1pPr>
          </a:lstStyle>
          <a:p>
            <a:fld id="{943748B0-589D-4F66-99F8-F1F36C54E7CA}" type="datetimeFigureOut">
              <a:rPr lang="fr-CA" smtClean="0"/>
              <a:t>2022-10-19</a:t>
            </a:fld>
            <a:endParaRPr lang="fr-CA"/>
          </a:p>
        </p:txBody>
      </p:sp>
      <p:sp>
        <p:nvSpPr>
          <p:cNvPr id="5" name="Footer Placeholder 4"/>
          <p:cNvSpPr>
            <a:spLocks noGrp="1"/>
          </p:cNvSpPr>
          <p:nvPr>
            <p:ph type="ftr" sz="quarter" idx="3"/>
          </p:nvPr>
        </p:nvSpPr>
        <p:spPr>
          <a:xfrm>
            <a:off x="3028950" y="6356352"/>
            <a:ext cx="3086100" cy="365126"/>
          </a:xfrm>
          <a:prstGeom prst="rect">
            <a:avLst/>
          </a:prstGeom>
        </p:spPr>
        <p:txBody>
          <a:bodyPr vert="horz" lIns="91440" tIns="45720" rIns="91440" bIns="45720" rtlCol="0" anchor="ctr"/>
          <a:lstStyle>
            <a:lvl1pPr algn="ctr">
              <a:defRPr sz="400">
                <a:solidFill>
                  <a:schemeClr val="tx1">
                    <a:tint val="75000"/>
                  </a:schemeClr>
                </a:solidFill>
              </a:defRPr>
            </a:lvl1pPr>
          </a:lstStyle>
          <a:p>
            <a:endParaRPr lang="fr-CA"/>
          </a:p>
        </p:txBody>
      </p:sp>
      <p:sp>
        <p:nvSpPr>
          <p:cNvPr id="6" name="Slide Number Placeholder 5"/>
          <p:cNvSpPr>
            <a:spLocks noGrp="1"/>
          </p:cNvSpPr>
          <p:nvPr>
            <p:ph type="sldNum" sz="quarter" idx="4"/>
          </p:nvPr>
        </p:nvSpPr>
        <p:spPr>
          <a:xfrm>
            <a:off x="6457950" y="6356352"/>
            <a:ext cx="2057400" cy="365126"/>
          </a:xfrm>
          <a:prstGeom prst="rect">
            <a:avLst/>
          </a:prstGeom>
        </p:spPr>
        <p:txBody>
          <a:bodyPr vert="horz" lIns="91440" tIns="45720" rIns="91440" bIns="45720" rtlCol="0" anchor="ctr"/>
          <a:lstStyle>
            <a:lvl1pPr algn="r">
              <a:defRPr sz="400">
                <a:solidFill>
                  <a:schemeClr val="tx1">
                    <a:tint val="75000"/>
                  </a:schemeClr>
                </a:solidFill>
              </a:defRPr>
            </a:lvl1pPr>
          </a:lstStyle>
          <a:p>
            <a:fld id="{AE1F2CBD-F38C-4F75-B12C-B2314910E8F3}" type="slidenum">
              <a:rPr lang="fr-CA" smtClean="0"/>
              <a:t>‹N°›</a:t>
            </a:fld>
            <a:endParaRPr lang="fr-CA"/>
          </a:p>
        </p:txBody>
      </p:sp>
    </p:spTree>
    <p:extLst>
      <p:ext uri="{BB962C8B-B14F-4D97-AF65-F5344CB8AC3E}">
        <p14:creationId xmlns:p14="http://schemas.microsoft.com/office/powerpoint/2010/main" val="30379127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324041" rtl="0" eaLnBrk="1" latinLnBrk="0" hangingPunct="1">
        <a:lnSpc>
          <a:spcPct val="90000"/>
        </a:lnSpc>
        <a:spcBef>
          <a:spcPct val="0"/>
        </a:spcBef>
        <a:buNone/>
        <a:defRPr sz="1600" kern="1200">
          <a:solidFill>
            <a:schemeClr val="tx1"/>
          </a:solidFill>
          <a:latin typeface="+mj-lt"/>
          <a:ea typeface="+mj-ea"/>
          <a:cs typeface="+mj-cs"/>
        </a:defRPr>
      </a:lvl1pPr>
    </p:titleStyle>
    <p:bodyStyle>
      <a:lvl1pPr marL="81011" indent="-81011" algn="l" defTabSz="324041" rtl="0" eaLnBrk="1" latinLnBrk="0" hangingPunct="1">
        <a:lnSpc>
          <a:spcPct val="90000"/>
        </a:lnSpc>
        <a:spcBef>
          <a:spcPts val="354"/>
        </a:spcBef>
        <a:buFont typeface="Arial" panose="020B0604020202020204" pitchFamily="34" charset="0"/>
        <a:buChar char="•"/>
        <a:defRPr sz="1000" kern="1200">
          <a:solidFill>
            <a:schemeClr val="tx1"/>
          </a:solidFill>
          <a:latin typeface="+mn-lt"/>
          <a:ea typeface="+mn-ea"/>
          <a:cs typeface="+mn-cs"/>
        </a:defRPr>
      </a:lvl1pPr>
      <a:lvl2pPr marL="243031" indent="-81011" algn="l" defTabSz="324041" rtl="0" eaLnBrk="1" latinLnBrk="0" hangingPunct="1">
        <a:lnSpc>
          <a:spcPct val="90000"/>
        </a:lnSpc>
        <a:spcBef>
          <a:spcPts val="177"/>
        </a:spcBef>
        <a:buFont typeface="Arial" panose="020B0604020202020204" pitchFamily="34" charset="0"/>
        <a:buChar char="•"/>
        <a:defRPr sz="900" kern="1200">
          <a:solidFill>
            <a:schemeClr val="tx1"/>
          </a:solidFill>
          <a:latin typeface="+mn-lt"/>
          <a:ea typeface="+mn-ea"/>
          <a:cs typeface="+mn-cs"/>
        </a:defRPr>
      </a:lvl2pPr>
      <a:lvl3pPr marL="405051" indent="-81011" algn="l" defTabSz="324041" rtl="0" eaLnBrk="1" latinLnBrk="0" hangingPunct="1">
        <a:lnSpc>
          <a:spcPct val="90000"/>
        </a:lnSpc>
        <a:spcBef>
          <a:spcPts val="177"/>
        </a:spcBef>
        <a:buFont typeface="Arial" panose="020B0604020202020204" pitchFamily="34" charset="0"/>
        <a:buChar char="•"/>
        <a:defRPr sz="700" kern="1200">
          <a:solidFill>
            <a:schemeClr val="tx1"/>
          </a:solidFill>
          <a:latin typeface="+mn-lt"/>
          <a:ea typeface="+mn-ea"/>
          <a:cs typeface="+mn-cs"/>
        </a:defRPr>
      </a:lvl3pPr>
      <a:lvl4pPr marL="567071" indent="-81011" algn="l" defTabSz="324041" rtl="0" eaLnBrk="1" latinLnBrk="0" hangingPunct="1">
        <a:lnSpc>
          <a:spcPct val="90000"/>
        </a:lnSpc>
        <a:spcBef>
          <a:spcPts val="177"/>
        </a:spcBef>
        <a:buFont typeface="Arial" panose="020B0604020202020204" pitchFamily="34" charset="0"/>
        <a:buChar char="•"/>
        <a:defRPr sz="600" kern="1200">
          <a:solidFill>
            <a:schemeClr val="tx1"/>
          </a:solidFill>
          <a:latin typeface="+mn-lt"/>
          <a:ea typeface="+mn-ea"/>
          <a:cs typeface="+mn-cs"/>
        </a:defRPr>
      </a:lvl4pPr>
      <a:lvl5pPr marL="729092" indent="-81011" algn="l" defTabSz="324041" rtl="0" eaLnBrk="1" latinLnBrk="0" hangingPunct="1">
        <a:lnSpc>
          <a:spcPct val="90000"/>
        </a:lnSpc>
        <a:spcBef>
          <a:spcPts val="177"/>
        </a:spcBef>
        <a:buFont typeface="Arial" panose="020B0604020202020204" pitchFamily="34" charset="0"/>
        <a:buChar char="•"/>
        <a:defRPr sz="600" kern="1200">
          <a:solidFill>
            <a:schemeClr val="tx1"/>
          </a:solidFill>
          <a:latin typeface="+mn-lt"/>
          <a:ea typeface="+mn-ea"/>
          <a:cs typeface="+mn-cs"/>
        </a:defRPr>
      </a:lvl5pPr>
      <a:lvl6pPr marL="891112" indent="-81011" algn="l" defTabSz="324041" rtl="0" eaLnBrk="1" latinLnBrk="0" hangingPunct="1">
        <a:lnSpc>
          <a:spcPct val="90000"/>
        </a:lnSpc>
        <a:spcBef>
          <a:spcPts val="177"/>
        </a:spcBef>
        <a:buFont typeface="Arial" panose="020B0604020202020204" pitchFamily="34" charset="0"/>
        <a:buChar char="•"/>
        <a:defRPr sz="600" kern="1200">
          <a:solidFill>
            <a:schemeClr val="tx1"/>
          </a:solidFill>
          <a:latin typeface="+mn-lt"/>
          <a:ea typeface="+mn-ea"/>
          <a:cs typeface="+mn-cs"/>
        </a:defRPr>
      </a:lvl6pPr>
      <a:lvl7pPr marL="1053132" indent="-81011" algn="l" defTabSz="324041" rtl="0" eaLnBrk="1" latinLnBrk="0" hangingPunct="1">
        <a:lnSpc>
          <a:spcPct val="90000"/>
        </a:lnSpc>
        <a:spcBef>
          <a:spcPts val="177"/>
        </a:spcBef>
        <a:buFont typeface="Arial" panose="020B0604020202020204" pitchFamily="34" charset="0"/>
        <a:buChar char="•"/>
        <a:defRPr sz="600" kern="1200">
          <a:solidFill>
            <a:schemeClr val="tx1"/>
          </a:solidFill>
          <a:latin typeface="+mn-lt"/>
          <a:ea typeface="+mn-ea"/>
          <a:cs typeface="+mn-cs"/>
        </a:defRPr>
      </a:lvl7pPr>
      <a:lvl8pPr marL="1215152" indent="-81011" algn="l" defTabSz="324041" rtl="0" eaLnBrk="1" latinLnBrk="0" hangingPunct="1">
        <a:lnSpc>
          <a:spcPct val="90000"/>
        </a:lnSpc>
        <a:spcBef>
          <a:spcPts val="177"/>
        </a:spcBef>
        <a:buFont typeface="Arial" panose="020B0604020202020204" pitchFamily="34" charset="0"/>
        <a:buChar char="•"/>
        <a:defRPr sz="600" kern="1200">
          <a:solidFill>
            <a:schemeClr val="tx1"/>
          </a:solidFill>
          <a:latin typeface="+mn-lt"/>
          <a:ea typeface="+mn-ea"/>
          <a:cs typeface="+mn-cs"/>
        </a:defRPr>
      </a:lvl8pPr>
      <a:lvl9pPr marL="1377173" indent="-81011" algn="l" defTabSz="324041" rtl="0" eaLnBrk="1" latinLnBrk="0" hangingPunct="1">
        <a:lnSpc>
          <a:spcPct val="90000"/>
        </a:lnSpc>
        <a:spcBef>
          <a:spcPts val="177"/>
        </a:spcBef>
        <a:buFont typeface="Arial" panose="020B0604020202020204" pitchFamily="34" charset="0"/>
        <a:buChar char="•"/>
        <a:defRPr sz="600" kern="1200">
          <a:solidFill>
            <a:schemeClr val="tx1"/>
          </a:solidFill>
          <a:latin typeface="+mn-lt"/>
          <a:ea typeface="+mn-ea"/>
          <a:cs typeface="+mn-cs"/>
        </a:defRPr>
      </a:lvl9pPr>
    </p:bodyStyle>
    <p:otherStyle>
      <a:defPPr>
        <a:defRPr lang="en-US"/>
      </a:defPPr>
      <a:lvl1pPr marL="0" algn="l" defTabSz="324041" rtl="0" eaLnBrk="1" latinLnBrk="0" hangingPunct="1">
        <a:defRPr sz="600" kern="1200">
          <a:solidFill>
            <a:schemeClr val="tx1"/>
          </a:solidFill>
          <a:latin typeface="+mn-lt"/>
          <a:ea typeface="+mn-ea"/>
          <a:cs typeface="+mn-cs"/>
        </a:defRPr>
      </a:lvl1pPr>
      <a:lvl2pPr marL="162020" algn="l" defTabSz="324041" rtl="0" eaLnBrk="1" latinLnBrk="0" hangingPunct="1">
        <a:defRPr sz="600" kern="1200">
          <a:solidFill>
            <a:schemeClr val="tx1"/>
          </a:solidFill>
          <a:latin typeface="+mn-lt"/>
          <a:ea typeface="+mn-ea"/>
          <a:cs typeface="+mn-cs"/>
        </a:defRPr>
      </a:lvl2pPr>
      <a:lvl3pPr marL="324041" algn="l" defTabSz="324041" rtl="0" eaLnBrk="1" latinLnBrk="0" hangingPunct="1">
        <a:defRPr sz="600" kern="1200">
          <a:solidFill>
            <a:schemeClr val="tx1"/>
          </a:solidFill>
          <a:latin typeface="+mn-lt"/>
          <a:ea typeface="+mn-ea"/>
          <a:cs typeface="+mn-cs"/>
        </a:defRPr>
      </a:lvl3pPr>
      <a:lvl4pPr marL="486061" algn="l" defTabSz="324041" rtl="0" eaLnBrk="1" latinLnBrk="0" hangingPunct="1">
        <a:defRPr sz="600" kern="1200">
          <a:solidFill>
            <a:schemeClr val="tx1"/>
          </a:solidFill>
          <a:latin typeface="+mn-lt"/>
          <a:ea typeface="+mn-ea"/>
          <a:cs typeface="+mn-cs"/>
        </a:defRPr>
      </a:lvl4pPr>
      <a:lvl5pPr marL="648081" algn="l" defTabSz="324041" rtl="0" eaLnBrk="1" latinLnBrk="0" hangingPunct="1">
        <a:defRPr sz="600" kern="1200">
          <a:solidFill>
            <a:schemeClr val="tx1"/>
          </a:solidFill>
          <a:latin typeface="+mn-lt"/>
          <a:ea typeface="+mn-ea"/>
          <a:cs typeface="+mn-cs"/>
        </a:defRPr>
      </a:lvl5pPr>
      <a:lvl6pPr marL="810101" algn="l" defTabSz="324041" rtl="0" eaLnBrk="1" latinLnBrk="0" hangingPunct="1">
        <a:defRPr sz="600" kern="1200">
          <a:solidFill>
            <a:schemeClr val="tx1"/>
          </a:solidFill>
          <a:latin typeface="+mn-lt"/>
          <a:ea typeface="+mn-ea"/>
          <a:cs typeface="+mn-cs"/>
        </a:defRPr>
      </a:lvl6pPr>
      <a:lvl7pPr marL="972122" algn="l" defTabSz="324041" rtl="0" eaLnBrk="1" latinLnBrk="0" hangingPunct="1">
        <a:defRPr sz="600" kern="1200">
          <a:solidFill>
            <a:schemeClr val="tx1"/>
          </a:solidFill>
          <a:latin typeface="+mn-lt"/>
          <a:ea typeface="+mn-ea"/>
          <a:cs typeface="+mn-cs"/>
        </a:defRPr>
      </a:lvl7pPr>
      <a:lvl8pPr marL="1134142" algn="l" defTabSz="324041" rtl="0" eaLnBrk="1" latinLnBrk="0" hangingPunct="1">
        <a:defRPr sz="600" kern="1200">
          <a:solidFill>
            <a:schemeClr val="tx1"/>
          </a:solidFill>
          <a:latin typeface="+mn-lt"/>
          <a:ea typeface="+mn-ea"/>
          <a:cs typeface="+mn-cs"/>
        </a:defRPr>
      </a:lvl8pPr>
      <a:lvl9pPr marL="1296162" algn="l" defTabSz="324041" rtl="0" eaLnBrk="1" latinLnBrk="0" hangingPunct="1">
        <a:defRPr sz="6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51435" tIns="25718" rIns="51435" bIns="25718" anchor="t" compatLnSpc="1"/>
          <a:lstStyle/>
          <a:p>
            <a:endParaRPr lang="en-US" sz="1013">
              <a:solidFill>
                <a:prstClr val="black"/>
              </a:solidFill>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51435" tIns="25718" rIns="51435" bIns="25718" anchor="t" compatLnSpc="1"/>
          <a:lstStyle/>
          <a:p>
            <a:endParaRPr lang="en-US" sz="1013">
              <a:solidFill>
                <a:prstClr val="black"/>
              </a:solidFill>
            </a:endParaRPr>
          </a:p>
        </p:txBody>
      </p:sp>
      <p:sp>
        <p:nvSpPr>
          <p:cNvPr id="9" name="Title Placeholder 8"/>
          <p:cNvSpPr>
            <a:spLocks noGrp="1"/>
          </p:cNvSpPr>
          <p:nvPr>
            <p:ph type="title"/>
          </p:nvPr>
        </p:nvSpPr>
        <p:spPr>
          <a:xfrm>
            <a:off x="457200" y="800808"/>
            <a:ext cx="8229600" cy="900000"/>
          </a:xfrm>
          <a:prstGeom prst="rect">
            <a:avLst/>
          </a:prstGeom>
        </p:spPr>
        <p:txBody>
          <a:bodyPr vert="horz" lIns="0" rIns="0" bIns="0" anchor="ctr">
            <a:normAutofit/>
          </a:bodyPr>
          <a:lstStyle/>
          <a:p>
            <a:r>
              <a:rPr kumimoji="0" lang="fr-FR"/>
              <a:t>Modifiez le style du titre</a:t>
            </a:r>
            <a:endParaRPr kumimoji="0" lang="en-US"/>
          </a:p>
        </p:txBody>
      </p:sp>
      <p:sp>
        <p:nvSpPr>
          <p:cNvPr id="30" name="Text Placeholder 29"/>
          <p:cNvSpPr>
            <a:spLocks noGrp="1"/>
          </p:cNvSpPr>
          <p:nvPr>
            <p:ph type="body" idx="1"/>
          </p:nvPr>
        </p:nvSpPr>
        <p:spPr>
          <a:xfrm>
            <a:off x="457200" y="1988840"/>
            <a:ext cx="8229600" cy="4320480"/>
          </a:xfrm>
          <a:prstGeom prst="rect">
            <a:avLst/>
          </a:prstGeom>
        </p:spPr>
        <p:txBody>
          <a:bodyPr vert="horz">
            <a:normAutofit/>
          </a:bodyPr>
          <a:lstStyle/>
          <a:p>
            <a:pPr lvl="0" eaLnBrk="1" latinLnBrk="0" hangingPunct="1"/>
            <a:r>
              <a:rPr kumimoji="0" lang="fr-FR"/>
              <a:t>Modifiez les styles du texte du masque</a:t>
            </a:r>
          </a:p>
          <a:p>
            <a:pPr lvl="1" eaLnBrk="1" latinLnBrk="0" hangingPunct="1"/>
            <a:r>
              <a:rPr kumimoji="0" lang="fr-FR"/>
              <a:t>Deuxième niveau</a:t>
            </a:r>
          </a:p>
          <a:p>
            <a:pPr lvl="2" eaLnBrk="1" latinLnBrk="0" hangingPunct="1"/>
            <a:r>
              <a:rPr kumimoji="0" lang="fr-FR"/>
              <a:t>Troisième niveau</a:t>
            </a:r>
          </a:p>
        </p:txBody>
      </p:sp>
      <p:sp>
        <p:nvSpPr>
          <p:cNvPr id="10" name="Date Placeholder 9"/>
          <p:cNvSpPr>
            <a:spLocks noGrp="1"/>
          </p:cNvSpPr>
          <p:nvPr>
            <p:ph type="dt" sz="half" idx="2"/>
          </p:nvPr>
        </p:nvSpPr>
        <p:spPr>
          <a:xfrm>
            <a:off x="457200" y="6356354"/>
            <a:ext cx="2133600" cy="365125"/>
          </a:xfrm>
          <a:prstGeom prst="rect">
            <a:avLst/>
          </a:prstGeom>
        </p:spPr>
        <p:txBody>
          <a:bodyPr vert="horz" lIns="0" tIns="0" rIns="0" bIns="0" anchor="b"/>
          <a:lstStyle>
            <a:lvl1pPr algn="l" eaLnBrk="1" latinLnBrk="0" hangingPunct="1">
              <a:defRPr kumimoji="0" sz="675">
                <a:solidFill>
                  <a:schemeClr val="tx2">
                    <a:shade val="90000"/>
                  </a:schemeClr>
                </a:solidFill>
                <a:latin typeface="Arial" panose="020B0604020202020204" pitchFamily="34" charset="0"/>
                <a:cs typeface="Arial" panose="020B0604020202020204" pitchFamily="34" charset="0"/>
              </a:defRPr>
            </a:lvl1pPr>
          </a:lstStyle>
          <a:p>
            <a:endParaRPr lang="fr-CA">
              <a:solidFill>
                <a:srgbClr val="04617B">
                  <a:shade val="90000"/>
                </a:srgbClr>
              </a:solidFill>
            </a:endParaRPr>
          </a:p>
        </p:txBody>
      </p:sp>
      <p:sp>
        <p:nvSpPr>
          <p:cNvPr id="22" name="Footer Placeholder 21"/>
          <p:cNvSpPr>
            <a:spLocks noGrp="1"/>
          </p:cNvSpPr>
          <p:nvPr>
            <p:ph type="ftr" sz="quarter" idx="3"/>
          </p:nvPr>
        </p:nvSpPr>
        <p:spPr>
          <a:xfrm>
            <a:off x="2667000" y="6356354"/>
            <a:ext cx="3352800" cy="365125"/>
          </a:xfrm>
          <a:prstGeom prst="rect">
            <a:avLst/>
          </a:prstGeom>
        </p:spPr>
        <p:txBody>
          <a:bodyPr vert="horz" lIns="0" tIns="0" rIns="0" bIns="0" anchor="b"/>
          <a:lstStyle>
            <a:lvl1pPr algn="l" eaLnBrk="1" latinLnBrk="0" hangingPunct="1">
              <a:defRPr kumimoji="0" sz="675">
                <a:solidFill>
                  <a:schemeClr val="tx2">
                    <a:shade val="90000"/>
                  </a:schemeClr>
                </a:solidFill>
                <a:latin typeface="Arial" panose="020B0604020202020204" pitchFamily="34" charset="0"/>
                <a:cs typeface="Arial" panose="020B0604020202020204" pitchFamily="34" charset="0"/>
              </a:defRPr>
            </a:lvl1pPr>
          </a:lstStyle>
          <a:p>
            <a:endParaRPr lang="fr-CA">
              <a:solidFill>
                <a:srgbClr val="04617B">
                  <a:shade val="90000"/>
                </a:srgbClr>
              </a:solidFill>
            </a:endParaRPr>
          </a:p>
        </p:txBody>
      </p:sp>
      <p:sp>
        <p:nvSpPr>
          <p:cNvPr id="18" name="Slide Number Placeholder 17"/>
          <p:cNvSpPr>
            <a:spLocks noGrp="1"/>
          </p:cNvSpPr>
          <p:nvPr>
            <p:ph type="sldNum" sz="quarter" idx="4"/>
          </p:nvPr>
        </p:nvSpPr>
        <p:spPr>
          <a:xfrm>
            <a:off x="7924800" y="6356354"/>
            <a:ext cx="762000" cy="365125"/>
          </a:xfrm>
          <a:prstGeom prst="rect">
            <a:avLst/>
          </a:prstGeom>
        </p:spPr>
        <p:txBody>
          <a:bodyPr vert="horz" lIns="0" tIns="0" rIns="0" bIns="0" anchor="b"/>
          <a:lstStyle>
            <a:lvl1pPr algn="r" eaLnBrk="1" latinLnBrk="0" hangingPunct="1">
              <a:defRPr kumimoji="0" sz="675">
                <a:solidFill>
                  <a:schemeClr val="tx2">
                    <a:shade val="90000"/>
                  </a:schemeClr>
                </a:solidFill>
                <a:latin typeface="Arial" panose="020B0604020202020204" pitchFamily="34" charset="0"/>
                <a:cs typeface="Arial" panose="020B0604020202020204" pitchFamily="34" charset="0"/>
              </a:defRPr>
            </a:lvl1pPr>
          </a:lstStyle>
          <a:p>
            <a:fld id="{3CF1CC70-7FC9-4117-A124-4054BC0EB34A}" type="slidenum">
              <a:rPr lang="fr-CA" smtClean="0">
                <a:solidFill>
                  <a:srgbClr val="04617B">
                    <a:shade val="90000"/>
                  </a:srgbClr>
                </a:solidFill>
              </a:rPr>
              <a:pPr/>
              <a:t>‹N°›</a:t>
            </a:fld>
            <a:endParaRPr lang="fr-CA">
              <a:solidFill>
                <a:srgbClr val="04617B">
                  <a:shade val="90000"/>
                </a:srgbClr>
              </a:solidFill>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sz="1013">
                <a:solidFill>
                  <a:prstClr val="black"/>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sz="1013">
                <a:solidFill>
                  <a:prstClr val="black"/>
                </a:solidFill>
              </a:endParaRPr>
            </a:p>
          </p:txBody>
        </p:sp>
      </p:grpSp>
    </p:spTree>
    <p:extLst>
      <p:ext uri="{BB962C8B-B14F-4D97-AF65-F5344CB8AC3E}">
        <p14:creationId xmlns:p14="http://schemas.microsoft.com/office/powerpoint/2010/main" val="2813914414"/>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Lst>
  <p:hf hdr="0" ftr="0" dt="0"/>
  <p:txStyles>
    <p:titleStyle>
      <a:lvl1pPr algn="l" rtl="0" eaLnBrk="1" latinLnBrk="0" hangingPunct="1">
        <a:spcBef>
          <a:spcPct val="0"/>
        </a:spcBef>
        <a:buNone/>
        <a:defRPr kumimoji="0" sz="2813" b="1" kern="1200">
          <a:ln>
            <a:noFill/>
          </a:ln>
          <a:solidFill>
            <a:srgbClr val="0A4478"/>
          </a:solidFill>
          <a:effectLst/>
          <a:latin typeface="+mj-lt"/>
          <a:ea typeface="+mj-ea"/>
          <a:cs typeface="+mj-cs"/>
        </a:defRPr>
      </a:lvl1pPr>
    </p:titleStyle>
    <p:bodyStyle>
      <a:lvl1pPr marL="154305" indent="-202500" algn="l" rtl="0" eaLnBrk="1" latinLnBrk="0" hangingPunct="1">
        <a:lnSpc>
          <a:spcPct val="114000"/>
        </a:lnSpc>
        <a:spcBef>
          <a:spcPts val="169"/>
        </a:spcBef>
        <a:spcAft>
          <a:spcPts val="169"/>
        </a:spcAft>
        <a:buClr>
          <a:schemeClr val="accent3">
            <a:lumMod val="75000"/>
          </a:schemeClr>
        </a:buClr>
        <a:buSzPct val="95000"/>
        <a:buFont typeface="Wingdings 2"/>
        <a:buChar char=""/>
        <a:defRPr kumimoji="0" sz="1913" kern="1200">
          <a:solidFill>
            <a:srgbClr val="052039"/>
          </a:solidFill>
          <a:latin typeface="Arial" panose="020B0604020202020204" pitchFamily="34" charset="0"/>
          <a:ea typeface="+mn-ea"/>
          <a:cs typeface="Arial" panose="020B0604020202020204" pitchFamily="34" charset="0"/>
        </a:defRPr>
      </a:lvl1pPr>
      <a:lvl2pPr marL="360045" indent="-162000" algn="l" rtl="0" eaLnBrk="1" latinLnBrk="0" hangingPunct="1">
        <a:lnSpc>
          <a:spcPct val="114000"/>
        </a:lnSpc>
        <a:spcBef>
          <a:spcPts val="169"/>
        </a:spcBef>
        <a:spcAft>
          <a:spcPts val="169"/>
        </a:spcAft>
        <a:buClr>
          <a:schemeClr val="accent1"/>
        </a:buClr>
        <a:buSzPct val="85000"/>
        <a:buFont typeface="Wingdings 2"/>
        <a:buChar char=""/>
        <a:defRPr kumimoji="0" sz="1688" kern="1200">
          <a:solidFill>
            <a:srgbClr val="052039"/>
          </a:solidFill>
          <a:latin typeface="Arial" panose="020B0604020202020204" pitchFamily="34" charset="0"/>
          <a:ea typeface="+mn-ea"/>
          <a:cs typeface="Arial" panose="020B0604020202020204" pitchFamily="34" charset="0"/>
        </a:defRPr>
      </a:lvl2pPr>
      <a:lvl3pPr marL="514350" indent="-141750" algn="l" rtl="0" eaLnBrk="1" latinLnBrk="0" hangingPunct="1">
        <a:lnSpc>
          <a:spcPct val="114000"/>
        </a:lnSpc>
        <a:spcBef>
          <a:spcPts val="169"/>
        </a:spcBef>
        <a:spcAft>
          <a:spcPts val="169"/>
        </a:spcAft>
        <a:buClr>
          <a:schemeClr val="accent3">
            <a:lumMod val="75000"/>
          </a:schemeClr>
        </a:buClr>
        <a:buSzPct val="70000"/>
        <a:buFont typeface="Wingdings 2"/>
        <a:buChar char=""/>
        <a:defRPr kumimoji="0" sz="1575" kern="1200">
          <a:solidFill>
            <a:srgbClr val="052039"/>
          </a:solidFill>
          <a:latin typeface="Arial" panose="020B0604020202020204" pitchFamily="34" charset="0"/>
          <a:ea typeface="+mn-ea"/>
          <a:cs typeface="Arial" panose="020B0604020202020204" pitchFamily="34" charset="0"/>
        </a:defRPr>
      </a:lvl3pPr>
      <a:lvl4pPr marL="668655" indent="-118301" algn="l" rtl="0" eaLnBrk="1" latinLnBrk="0" hangingPunct="1">
        <a:spcBef>
          <a:spcPct val="20000"/>
        </a:spcBef>
        <a:buClr>
          <a:schemeClr val="accent3"/>
        </a:buClr>
        <a:buSzPct val="65000"/>
        <a:buFont typeface="Wingdings 2"/>
        <a:buChar char=""/>
        <a:defRPr kumimoji="0" sz="1125" kern="1200">
          <a:solidFill>
            <a:schemeClr val="tx1"/>
          </a:solidFill>
          <a:latin typeface="Arial" panose="020B0604020202020204" pitchFamily="34" charset="0"/>
          <a:ea typeface="+mn-ea"/>
          <a:cs typeface="Arial" panose="020B0604020202020204" pitchFamily="34" charset="0"/>
        </a:defRPr>
      </a:lvl4pPr>
      <a:lvl5pPr marL="822960" indent="-118301" algn="l" rtl="0" eaLnBrk="1" latinLnBrk="0" hangingPunct="1">
        <a:spcBef>
          <a:spcPct val="20000"/>
        </a:spcBef>
        <a:buClr>
          <a:schemeClr val="accent4"/>
        </a:buClr>
        <a:buSzPct val="65000"/>
        <a:buFont typeface="Wingdings 2"/>
        <a:buChar char=""/>
        <a:defRPr kumimoji="0" sz="1125" kern="1200">
          <a:solidFill>
            <a:schemeClr val="tx1"/>
          </a:solidFill>
          <a:latin typeface="Arial" panose="020B0604020202020204" pitchFamily="34" charset="0"/>
          <a:ea typeface="+mn-ea"/>
          <a:cs typeface="Arial" panose="020B0604020202020204" pitchFamily="34" charset="0"/>
        </a:defRPr>
      </a:lvl5pPr>
      <a:lvl6pPr marL="977265" indent="-118301" algn="l" rtl="0" eaLnBrk="1" latinLnBrk="0" hangingPunct="1">
        <a:spcBef>
          <a:spcPct val="20000"/>
        </a:spcBef>
        <a:buClr>
          <a:schemeClr val="accent5"/>
        </a:buClr>
        <a:buSzPct val="80000"/>
        <a:buFont typeface="Wingdings 2"/>
        <a:buChar char=""/>
        <a:defRPr kumimoji="0" sz="1013" kern="1200">
          <a:solidFill>
            <a:schemeClr val="tx1"/>
          </a:solidFill>
          <a:latin typeface="+mn-lt"/>
          <a:ea typeface="+mn-ea"/>
          <a:cs typeface="+mn-cs"/>
        </a:defRPr>
      </a:lvl6pPr>
      <a:lvl7pPr marL="1080135" indent="-102870" algn="l" rtl="0" eaLnBrk="1" latinLnBrk="0" hangingPunct="1">
        <a:spcBef>
          <a:spcPct val="20000"/>
        </a:spcBef>
        <a:buClr>
          <a:schemeClr val="accent6"/>
        </a:buClr>
        <a:buSzPct val="80000"/>
        <a:buFont typeface="Wingdings 2"/>
        <a:buChar char=""/>
        <a:defRPr kumimoji="0" sz="900" kern="1200" baseline="0">
          <a:solidFill>
            <a:schemeClr val="tx1"/>
          </a:solidFill>
          <a:latin typeface="+mn-lt"/>
          <a:ea typeface="+mn-ea"/>
          <a:cs typeface="+mn-cs"/>
        </a:defRPr>
      </a:lvl7pPr>
      <a:lvl8pPr marL="1234440" indent="-102870" algn="l" rtl="0" eaLnBrk="1" latinLnBrk="0" hangingPunct="1">
        <a:spcBef>
          <a:spcPct val="20000"/>
        </a:spcBef>
        <a:buClr>
          <a:schemeClr val="tx2"/>
        </a:buClr>
        <a:buChar char="•"/>
        <a:defRPr kumimoji="0" sz="900" kern="1200">
          <a:solidFill>
            <a:schemeClr val="tx1"/>
          </a:solidFill>
          <a:latin typeface="+mn-lt"/>
          <a:ea typeface="+mn-ea"/>
          <a:cs typeface="+mn-cs"/>
        </a:defRPr>
      </a:lvl8pPr>
      <a:lvl9pPr marL="1388745" indent="-102870" algn="l" rtl="0" eaLnBrk="1" latinLnBrk="0" hangingPunct="1">
        <a:spcBef>
          <a:spcPct val="20000"/>
        </a:spcBef>
        <a:buClr>
          <a:schemeClr val="tx2"/>
        </a:buClr>
        <a:buFontTx/>
        <a:buChar char="•"/>
        <a:defRPr kumimoji="0" sz="788"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257175" algn="l" rtl="0" eaLnBrk="1" latinLnBrk="0" hangingPunct="1">
        <a:defRPr kumimoji="0" kern="1200">
          <a:solidFill>
            <a:schemeClr val="tx1"/>
          </a:solidFill>
          <a:latin typeface="+mn-lt"/>
          <a:ea typeface="+mn-ea"/>
          <a:cs typeface="+mn-cs"/>
        </a:defRPr>
      </a:lvl2pPr>
      <a:lvl3pPr marL="514350" algn="l" rtl="0" eaLnBrk="1" latinLnBrk="0" hangingPunct="1">
        <a:defRPr kumimoji="0" kern="1200">
          <a:solidFill>
            <a:schemeClr val="tx1"/>
          </a:solidFill>
          <a:latin typeface="+mn-lt"/>
          <a:ea typeface="+mn-ea"/>
          <a:cs typeface="+mn-cs"/>
        </a:defRPr>
      </a:lvl3pPr>
      <a:lvl4pPr marL="771525" algn="l" rtl="0" eaLnBrk="1" latinLnBrk="0" hangingPunct="1">
        <a:defRPr kumimoji="0" kern="1200">
          <a:solidFill>
            <a:schemeClr val="tx1"/>
          </a:solidFill>
          <a:latin typeface="+mn-lt"/>
          <a:ea typeface="+mn-ea"/>
          <a:cs typeface="+mn-cs"/>
        </a:defRPr>
      </a:lvl4pPr>
      <a:lvl5pPr marL="1028700" algn="l" rtl="0" eaLnBrk="1" latinLnBrk="0" hangingPunct="1">
        <a:defRPr kumimoji="0" kern="1200">
          <a:solidFill>
            <a:schemeClr val="tx1"/>
          </a:solidFill>
          <a:latin typeface="+mn-lt"/>
          <a:ea typeface="+mn-ea"/>
          <a:cs typeface="+mn-cs"/>
        </a:defRPr>
      </a:lvl5pPr>
      <a:lvl6pPr marL="1285875" algn="l" rtl="0" eaLnBrk="1" latinLnBrk="0" hangingPunct="1">
        <a:defRPr kumimoji="0" kern="1200">
          <a:solidFill>
            <a:schemeClr val="tx1"/>
          </a:solidFill>
          <a:latin typeface="+mn-lt"/>
          <a:ea typeface="+mn-ea"/>
          <a:cs typeface="+mn-cs"/>
        </a:defRPr>
      </a:lvl6pPr>
      <a:lvl7pPr marL="1543050" algn="l" rtl="0" eaLnBrk="1" latinLnBrk="0" hangingPunct="1">
        <a:defRPr kumimoji="0" kern="1200">
          <a:solidFill>
            <a:schemeClr val="tx1"/>
          </a:solidFill>
          <a:latin typeface="+mn-lt"/>
          <a:ea typeface="+mn-ea"/>
          <a:cs typeface="+mn-cs"/>
        </a:defRPr>
      </a:lvl7pPr>
      <a:lvl8pPr marL="1800225" algn="l" rtl="0" eaLnBrk="1" latinLnBrk="0" hangingPunct="1">
        <a:defRPr kumimoji="0" kern="1200">
          <a:solidFill>
            <a:schemeClr val="tx1"/>
          </a:solidFill>
          <a:latin typeface="+mn-lt"/>
          <a:ea typeface="+mn-ea"/>
          <a:cs typeface="+mn-cs"/>
        </a:defRPr>
      </a:lvl8pPr>
      <a:lvl9pPr marL="20574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51435" tIns="25718" rIns="51435" bIns="25718" anchor="t" compatLnSpc="1"/>
          <a:lstStyle/>
          <a:p>
            <a:endParaRPr lang="en-US" sz="1013">
              <a:solidFill>
                <a:prstClr val="black"/>
              </a:solidFill>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51435" tIns="25718" rIns="51435" bIns="25718" anchor="t" compatLnSpc="1"/>
          <a:lstStyle/>
          <a:p>
            <a:endParaRPr lang="en-US" sz="1013">
              <a:solidFill>
                <a:prstClr val="black"/>
              </a:solidFill>
            </a:endParaRPr>
          </a:p>
        </p:txBody>
      </p:sp>
      <p:sp>
        <p:nvSpPr>
          <p:cNvPr id="9" name="Title Placeholder 8"/>
          <p:cNvSpPr>
            <a:spLocks noGrp="1"/>
          </p:cNvSpPr>
          <p:nvPr>
            <p:ph type="title"/>
          </p:nvPr>
        </p:nvSpPr>
        <p:spPr>
          <a:xfrm>
            <a:off x="457200" y="800808"/>
            <a:ext cx="8229600" cy="900000"/>
          </a:xfrm>
          <a:prstGeom prst="rect">
            <a:avLst/>
          </a:prstGeom>
        </p:spPr>
        <p:txBody>
          <a:bodyPr vert="horz" lIns="0" rIns="0" bIns="0" anchor="ctr">
            <a:normAutofit/>
          </a:bodyPr>
          <a:lstStyle/>
          <a:p>
            <a:r>
              <a:rPr kumimoji="0" lang="fr-FR"/>
              <a:t>Modifiez le style du titre</a:t>
            </a:r>
            <a:endParaRPr kumimoji="0" lang="en-US"/>
          </a:p>
        </p:txBody>
      </p:sp>
      <p:sp>
        <p:nvSpPr>
          <p:cNvPr id="30" name="Text Placeholder 29"/>
          <p:cNvSpPr>
            <a:spLocks noGrp="1"/>
          </p:cNvSpPr>
          <p:nvPr>
            <p:ph type="body" idx="1"/>
          </p:nvPr>
        </p:nvSpPr>
        <p:spPr>
          <a:xfrm>
            <a:off x="457200" y="1988840"/>
            <a:ext cx="8229600" cy="4320480"/>
          </a:xfrm>
          <a:prstGeom prst="rect">
            <a:avLst/>
          </a:prstGeom>
        </p:spPr>
        <p:txBody>
          <a:bodyPr vert="horz">
            <a:normAutofit/>
          </a:bodyPr>
          <a:lstStyle/>
          <a:p>
            <a:pPr lvl="0" eaLnBrk="1" latinLnBrk="0" hangingPunct="1"/>
            <a:r>
              <a:rPr kumimoji="0" lang="fr-FR"/>
              <a:t>Modifiez les styles du texte du masque</a:t>
            </a:r>
          </a:p>
          <a:p>
            <a:pPr lvl="1" eaLnBrk="1" latinLnBrk="0" hangingPunct="1"/>
            <a:r>
              <a:rPr kumimoji="0" lang="fr-FR"/>
              <a:t>Deuxième niveau</a:t>
            </a:r>
          </a:p>
          <a:p>
            <a:pPr lvl="2" eaLnBrk="1" latinLnBrk="0" hangingPunct="1"/>
            <a:r>
              <a:rPr kumimoji="0" lang="fr-FR"/>
              <a:t>Troisième niveau</a:t>
            </a:r>
          </a:p>
        </p:txBody>
      </p:sp>
      <p:sp>
        <p:nvSpPr>
          <p:cNvPr id="10" name="Date Placeholder 9"/>
          <p:cNvSpPr>
            <a:spLocks noGrp="1"/>
          </p:cNvSpPr>
          <p:nvPr>
            <p:ph type="dt" sz="half" idx="2"/>
          </p:nvPr>
        </p:nvSpPr>
        <p:spPr>
          <a:xfrm>
            <a:off x="457200" y="6356354"/>
            <a:ext cx="2133600" cy="365125"/>
          </a:xfrm>
          <a:prstGeom prst="rect">
            <a:avLst/>
          </a:prstGeom>
        </p:spPr>
        <p:txBody>
          <a:bodyPr vert="horz" lIns="0" tIns="0" rIns="0" bIns="0" anchor="b"/>
          <a:lstStyle>
            <a:lvl1pPr algn="l" eaLnBrk="1" latinLnBrk="0" hangingPunct="1">
              <a:defRPr kumimoji="0" sz="675">
                <a:solidFill>
                  <a:schemeClr val="tx2">
                    <a:shade val="90000"/>
                  </a:schemeClr>
                </a:solidFill>
                <a:latin typeface="Arial" panose="020B0604020202020204" pitchFamily="34" charset="0"/>
                <a:cs typeface="Arial" panose="020B0604020202020204" pitchFamily="34" charset="0"/>
              </a:defRPr>
            </a:lvl1pPr>
          </a:lstStyle>
          <a:p>
            <a:endParaRPr lang="fr-CA">
              <a:solidFill>
                <a:srgbClr val="04617B">
                  <a:shade val="90000"/>
                </a:srgbClr>
              </a:solidFill>
            </a:endParaRPr>
          </a:p>
        </p:txBody>
      </p:sp>
      <p:sp>
        <p:nvSpPr>
          <p:cNvPr id="22" name="Footer Placeholder 21"/>
          <p:cNvSpPr>
            <a:spLocks noGrp="1"/>
          </p:cNvSpPr>
          <p:nvPr>
            <p:ph type="ftr" sz="quarter" idx="3"/>
          </p:nvPr>
        </p:nvSpPr>
        <p:spPr>
          <a:xfrm>
            <a:off x="2667000" y="6356354"/>
            <a:ext cx="3352800" cy="365125"/>
          </a:xfrm>
          <a:prstGeom prst="rect">
            <a:avLst/>
          </a:prstGeom>
        </p:spPr>
        <p:txBody>
          <a:bodyPr vert="horz" lIns="0" tIns="0" rIns="0" bIns="0" anchor="b"/>
          <a:lstStyle>
            <a:lvl1pPr algn="l" eaLnBrk="1" latinLnBrk="0" hangingPunct="1">
              <a:defRPr kumimoji="0" sz="675">
                <a:solidFill>
                  <a:schemeClr val="tx2">
                    <a:shade val="90000"/>
                  </a:schemeClr>
                </a:solidFill>
                <a:latin typeface="Arial" panose="020B0604020202020204" pitchFamily="34" charset="0"/>
                <a:cs typeface="Arial" panose="020B0604020202020204" pitchFamily="34" charset="0"/>
              </a:defRPr>
            </a:lvl1pPr>
          </a:lstStyle>
          <a:p>
            <a:endParaRPr lang="fr-CA">
              <a:solidFill>
                <a:srgbClr val="04617B">
                  <a:shade val="90000"/>
                </a:srgbClr>
              </a:solidFill>
            </a:endParaRPr>
          </a:p>
        </p:txBody>
      </p:sp>
      <p:sp>
        <p:nvSpPr>
          <p:cNvPr id="18" name="Slide Number Placeholder 17"/>
          <p:cNvSpPr>
            <a:spLocks noGrp="1"/>
          </p:cNvSpPr>
          <p:nvPr>
            <p:ph type="sldNum" sz="quarter" idx="4"/>
          </p:nvPr>
        </p:nvSpPr>
        <p:spPr>
          <a:xfrm>
            <a:off x="7924800" y="6356354"/>
            <a:ext cx="762000" cy="365125"/>
          </a:xfrm>
          <a:prstGeom prst="rect">
            <a:avLst/>
          </a:prstGeom>
        </p:spPr>
        <p:txBody>
          <a:bodyPr vert="horz" lIns="0" tIns="0" rIns="0" bIns="0" anchor="b"/>
          <a:lstStyle>
            <a:lvl1pPr algn="r" eaLnBrk="1" latinLnBrk="0" hangingPunct="1">
              <a:defRPr kumimoji="0" sz="675">
                <a:solidFill>
                  <a:schemeClr val="tx2">
                    <a:shade val="90000"/>
                  </a:schemeClr>
                </a:solidFill>
                <a:latin typeface="Arial" panose="020B0604020202020204" pitchFamily="34" charset="0"/>
                <a:cs typeface="Arial" panose="020B0604020202020204" pitchFamily="34" charset="0"/>
              </a:defRPr>
            </a:lvl1pPr>
          </a:lstStyle>
          <a:p>
            <a:fld id="{3CF1CC70-7FC9-4117-A124-4054BC0EB34A}" type="slidenum">
              <a:rPr lang="fr-CA" smtClean="0">
                <a:solidFill>
                  <a:srgbClr val="04617B">
                    <a:shade val="90000"/>
                  </a:srgbClr>
                </a:solidFill>
              </a:rPr>
              <a:pPr/>
              <a:t>‹N°›</a:t>
            </a:fld>
            <a:endParaRPr lang="fr-CA">
              <a:solidFill>
                <a:srgbClr val="04617B">
                  <a:shade val="90000"/>
                </a:srgbClr>
              </a:solidFill>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sz="1013">
                <a:solidFill>
                  <a:prstClr val="black"/>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sz="1013">
                <a:solidFill>
                  <a:prstClr val="black"/>
                </a:solidFill>
              </a:endParaRPr>
            </a:p>
          </p:txBody>
        </p:sp>
      </p:grpSp>
    </p:spTree>
    <p:extLst>
      <p:ext uri="{BB962C8B-B14F-4D97-AF65-F5344CB8AC3E}">
        <p14:creationId xmlns:p14="http://schemas.microsoft.com/office/powerpoint/2010/main" val="2007178430"/>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Lst>
  <p:hf hdr="0" ftr="0" dt="0"/>
  <p:txStyles>
    <p:titleStyle>
      <a:lvl1pPr algn="l" rtl="0" eaLnBrk="1" latinLnBrk="0" hangingPunct="1">
        <a:spcBef>
          <a:spcPct val="0"/>
        </a:spcBef>
        <a:buNone/>
        <a:defRPr kumimoji="0" sz="2813" b="1" kern="1200">
          <a:ln>
            <a:noFill/>
          </a:ln>
          <a:solidFill>
            <a:srgbClr val="0A4478"/>
          </a:solidFill>
          <a:effectLst/>
          <a:latin typeface="+mj-lt"/>
          <a:ea typeface="+mj-ea"/>
          <a:cs typeface="+mj-cs"/>
        </a:defRPr>
      </a:lvl1pPr>
    </p:titleStyle>
    <p:bodyStyle>
      <a:lvl1pPr marL="154305" indent="-202500" algn="l" rtl="0" eaLnBrk="1" latinLnBrk="0" hangingPunct="1">
        <a:lnSpc>
          <a:spcPct val="114000"/>
        </a:lnSpc>
        <a:spcBef>
          <a:spcPts val="169"/>
        </a:spcBef>
        <a:spcAft>
          <a:spcPts val="169"/>
        </a:spcAft>
        <a:buClr>
          <a:schemeClr val="accent3">
            <a:lumMod val="75000"/>
          </a:schemeClr>
        </a:buClr>
        <a:buSzPct val="95000"/>
        <a:buFont typeface="Wingdings 2"/>
        <a:buChar char=""/>
        <a:defRPr kumimoji="0" sz="1913" kern="1200">
          <a:solidFill>
            <a:srgbClr val="052039"/>
          </a:solidFill>
          <a:latin typeface="Arial" panose="020B0604020202020204" pitchFamily="34" charset="0"/>
          <a:ea typeface="+mn-ea"/>
          <a:cs typeface="Arial" panose="020B0604020202020204" pitchFamily="34" charset="0"/>
        </a:defRPr>
      </a:lvl1pPr>
      <a:lvl2pPr marL="360045" indent="-162000" algn="l" rtl="0" eaLnBrk="1" latinLnBrk="0" hangingPunct="1">
        <a:lnSpc>
          <a:spcPct val="114000"/>
        </a:lnSpc>
        <a:spcBef>
          <a:spcPts val="169"/>
        </a:spcBef>
        <a:spcAft>
          <a:spcPts val="169"/>
        </a:spcAft>
        <a:buClr>
          <a:schemeClr val="accent1"/>
        </a:buClr>
        <a:buSzPct val="85000"/>
        <a:buFont typeface="Wingdings 2"/>
        <a:buChar char=""/>
        <a:defRPr kumimoji="0" sz="1688" kern="1200">
          <a:solidFill>
            <a:srgbClr val="052039"/>
          </a:solidFill>
          <a:latin typeface="Arial" panose="020B0604020202020204" pitchFamily="34" charset="0"/>
          <a:ea typeface="+mn-ea"/>
          <a:cs typeface="Arial" panose="020B0604020202020204" pitchFamily="34" charset="0"/>
        </a:defRPr>
      </a:lvl2pPr>
      <a:lvl3pPr marL="514350" indent="-141750" algn="l" rtl="0" eaLnBrk="1" latinLnBrk="0" hangingPunct="1">
        <a:lnSpc>
          <a:spcPct val="114000"/>
        </a:lnSpc>
        <a:spcBef>
          <a:spcPts val="169"/>
        </a:spcBef>
        <a:spcAft>
          <a:spcPts val="169"/>
        </a:spcAft>
        <a:buClr>
          <a:schemeClr val="accent3">
            <a:lumMod val="75000"/>
          </a:schemeClr>
        </a:buClr>
        <a:buSzPct val="70000"/>
        <a:buFont typeface="Wingdings 2"/>
        <a:buChar char=""/>
        <a:defRPr kumimoji="0" sz="1575" kern="1200">
          <a:solidFill>
            <a:srgbClr val="052039"/>
          </a:solidFill>
          <a:latin typeface="Arial" panose="020B0604020202020204" pitchFamily="34" charset="0"/>
          <a:ea typeface="+mn-ea"/>
          <a:cs typeface="Arial" panose="020B0604020202020204" pitchFamily="34" charset="0"/>
        </a:defRPr>
      </a:lvl3pPr>
      <a:lvl4pPr marL="668655" indent="-118301" algn="l" rtl="0" eaLnBrk="1" latinLnBrk="0" hangingPunct="1">
        <a:spcBef>
          <a:spcPct val="20000"/>
        </a:spcBef>
        <a:buClr>
          <a:schemeClr val="accent3"/>
        </a:buClr>
        <a:buSzPct val="65000"/>
        <a:buFont typeface="Wingdings 2"/>
        <a:buChar char=""/>
        <a:defRPr kumimoji="0" sz="1125" kern="1200">
          <a:solidFill>
            <a:schemeClr val="tx1"/>
          </a:solidFill>
          <a:latin typeface="Arial" panose="020B0604020202020204" pitchFamily="34" charset="0"/>
          <a:ea typeface="+mn-ea"/>
          <a:cs typeface="Arial" panose="020B0604020202020204" pitchFamily="34" charset="0"/>
        </a:defRPr>
      </a:lvl4pPr>
      <a:lvl5pPr marL="822960" indent="-118301" algn="l" rtl="0" eaLnBrk="1" latinLnBrk="0" hangingPunct="1">
        <a:spcBef>
          <a:spcPct val="20000"/>
        </a:spcBef>
        <a:buClr>
          <a:schemeClr val="accent4"/>
        </a:buClr>
        <a:buSzPct val="65000"/>
        <a:buFont typeface="Wingdings 2"/>
        <a:buChar char=""/>
        <a:defRPr kumimoji="0" sz="1125" kern="1200">
          <a:solidFill>
            <a:schemeClr val="tx1"/>
          </a:solidFill>
          <a:latin typeface="Arial" panose="020B0604020202020204" pitchFamily="34" charset="0"/>
          <a:ea typeface="+mn-ea"/>
          <a:cs typeface="Arial" panose="020B0604020202020204" pitchFamily="34" charset="0"/>
        </a:defRPr>
      </a:lvl5pPr>
      <a:lvl6pPr marL="977265" indent="-118301" algn="l" rtl="0" eaLnBrk="1" latinLnBrk="0" hangingPunct="1">
        <a:spcBef>
          <a:spcPct val="20000"/>
        </a:spcBef>
        <a:buClr>
          <a:schemeClr val="accent5"/>
        </a:buClr>
        <a:buSzPct val="80000"/>
        <a:buFont typeface="Wingdings 2"/>
        <a:buChar char=""/>
        <a:defRPr kumimoji="0" sz="1013" kern="1200">
          <a:solidFill>
            <a:schemeClr val="tx1"/>
          </a:solidFill>
          <a:latin typeface="+mn-lt"/>
          <a:ea typeface="+mn-ea"/>
          <a:cs typeface="+mn-cs"/>
        </a:defRPr>
      </a:lvl6pPr>
      <a:lvl7pPr marL="1080135" indent="-102870" algn="l" rtl="0" eaLnBrk="1" latinLnBrk="0" hangingPunct="1">
        <a:spcBef>
          <a:spcPct val="20000"/>
        </a:spcBef>
        <a:buClr>
          <a:schemeClr val="accent6"/>
        </a:buClr>
        <a:buSzPct val="80000"/>
        <a:buFont typeface="Wingdings 2"/>
        <a:buChar char=""/>
        <a:defRPr kumimoji="0" sz="900" kern="1200" baseline="0">
          <a:solidFill>
            <a:schemeClr val="tx1"/>
          </a:solidFill>
          <a:latin typeface="+mn-lt"/>
          <a:ea typeface="+mn-ea"/>
          <a:cs typeface="+mn-cs"/>
        </a:defRPr>
      </a:lvl7pPr>
      <a:lvl8pPr marL="1234440" indent="-102870" algn="l" rtl="0" eaLnBrk="1" latinLnBrk="0" hangingPunct="1">
        <a:spcBef>
          <a:spcPct val="20000"/>
        </a:spcBef>
        <a:buClr>
          <a:schemeClr val="tx2"/>
        </a:buClr>
        <a:buChar char="•"/>
        <a:defRPr kumimoji="0" sz="900" kern="1200">
          <a:solidFill>
            <a:schemeClr val="tx1"/>
          </a:solidFill>
          <a:latin typeface="+mn-lt"/>
          <a:ea typeface="+mn-ea"/>
          <a:cs typeface="+mn-cs"/>
        </a:defRPr>
      </a:lvl8pPr>
      <a:lvl9pPr marL="1388745" indent="-102870" algn="l" rtl="0" eaLnBrk="1" latinLnBrk="0" hangingPunct="1">
        <a:spcBef>
          <a:spcPct val="20000"/>
        </a:spcBef>
        <a:buClr>
          <a:schemeClr val="tx2"/>
        </a:buClr>
        <a:buFontTx/>
        <a:buChar char="•"/>
        <a:defRPr kumimoji="0" sz="788"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257175" algn="l" rtl="0" eaLnBrk="1" latinLnBrk="0" hangingPunct="1">
        <a:defRPr kumimoji="0" kern="1200">
          <a:solidFill>
            <a:schemeClr val="tx1"/>
          </a:solidFill>
          <a:latin typeface="+mn-lt"/>
          <a:ea typeface="+mn-ea"/>
          <a:cs typeface="+mn-cs"/>
        </a:defRPr>
      </a:lvl2pPr>
      <a:lvl3pPr marL="514350" algn="l" rtl="0" eaLnBrk="1" latinLnBrk="0" hangingPunct="1">
        <a:defRPr kumimoji="0" kern="1200">
          <a:solidFill>
            <a:schemeClr val="tx1"/>
          </a:solidFill>
          <a:latin typeface="+mn-lt"/>
          <a:ea typeface="+mn-ea"/>
          <a:cs typeface="+mn-cs"/>
        </a:defRPr>
      </a:lvl3pPr>
      <a:lvl4pPr marL="771525" algn="l" rtl="0" eaLnBrk="1" latinLnBrk="0" hangingPunct="1">
        <a:defRPr kumimoji="0" kern="1200">
          <a:solidFill>
            <a:schemeClr val="tx1"/>
          </a:solidFill>
          <a:latin typeface="+mn-lt"/>
          <a:ea typeface="+mn-ea"/>
          <a:cs typeface="+mn-cs"/>
        </a:defRPr>
      </a:lvl4pPr>
      <a:lvl5pPr marL="1028700" algn="l" rtl="0" eaLnBrk="1" latinLnBrk="0" hangingPunct="1">
        <a:defRPr kumimoji="0" kern="1200">
          <a:solidFill>
            <a:schemeClr val="tx1"/>
          </a:solidFill>
          <a:latin typeface="+mn-lt"/>
          <a:ea typeface="+mn-ea"/>
          <a:cs typeface="+mn-cs"/>
        </a:defRPr>
      </a:lvl5pPr>
      <a:lvl6pPr marL="1285875" algn="l" rtl="0" eaLnBrk="1" latinLnBrk="0" hangingPunct="1">
        <a:defRPr kumimoji="0" kern="1200">
          <a:solidFill>
            <a:schemeClr val="tx1"/>
          </a:solidFill>
          <a:latin typeface="+mn-lt"/>
          <a:ea typeface="+mn-ea"/>
          <a:cs typeface="+mn-cs"/>
        </a:defRPr>
      </a:lvl6pPr>
      <a:lvl7pPr marL="1543050" algn="l" rtl="0" eaLnBrk="1" latinLnBrk="0" hangingPunct="1">
        <a:defRPr kumimoji="0" kern="1200">
          <a:solidFill>
            <a:schemeClr val="tx1"/>
          </a:solidFill>
          <a:latin typeface="+mn-lt"/>
          <a:ea typeface="+mn-ea"/>
          <a:cs typeface="+mn-cs"/>
        </a:defRPr>
      </a:lvl7pPr>
      <a:lvl8pPr marL="1800225" algn="l" rtl="0" eaLnBrk="1" latinLnBrk="0" hangingPunct="1">
        <a:defRPr kumimoji="0" kern="1200">
          <a:solidFill>
            <a:schemeClr val="tx1"/>
          </a:solidFill>
          <a:latin typeface="+mn-lt"/>
          <a:ea typeface="+mn-ea"/>
          <a:cs typeface="+mn-cs"/>
        </a:defRPr>
      </a:lvl8pPr>
      <a:lvl9pPr marL="2057400" algn="l" rtl="0" eaLnBrk="1" latinLnBrk="0" hangingPunct="1">
        <a:defRPr kumimoji="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51435" tIns="25718" rIns="51435" bIns="25718" anchor="t" compatLnSpc="1"/>
          <a:lstStyle/>
          <a:p>
            <a:endParaRPr lang="en-US" sz="1013">
              <a:solidFill>
                <a:prstClr val="black"/>
              </a:solidFill>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51435" tIns="25718" rIns="51435" bIns="25718" anchor="t" compatLnSpc="1"/>
          <a:lstStyle/>
          <a:p>
            <a:endParaRPr lang="en-US" sz="1013">
              <a:solidFill>
                <a:prstClr val="black"/>
              </a:solidFill>
            </a:endParaRPr>
          </a:p>
        </p:txBody>
      </p:sp>
      <p:sp>
        <p:nvSpPr>
          <p:cNvPr id="9" name="Title Placeholder 8"/>
          <p:cNvSpPr>
            <a:spLocks noGrp="1"/>
          </p:cNvSpPr>
          <p:nvPr>
            <p:ph type="title"/>
          </p:nvPr>
        </p:nvSpPr>
        <p:spPr>
          <a:xfrm>
            <a:off x="457200" y="800808"/>
            <a:ext cx="8229600" cy="900000"/>
          </a:xfrm>
          <a:prstGeom prst="rect">
            <a:avLst/>
          </a:prstGeom>
        </p:spPr>
        <p:txBody>
          <a:bodyPr vert="horz" lIns="0" rIns="0" bIns="0" anchor="ctr">
            <a:normAutofit/>
          </a:bodyPr>
          <a:lstStyle/>
          <a:p>
            <a:r>
              <a:rPr kumimoji="0" lang="fr-FR"/>
              <a:t>Modifiez le style du titre</a:t>
            </a:r>
            <a:endParaRPr kumimoji="0" lang="en-US"/>
          </a:p>
        </p:txBody>
      </p:sp>
      <p:sp>
        <p:nvSpPr>
          <p:cNvPr id="30" name="Text Placeholder 29"/>
          <p:cNvSpPr>
            <a:spLocks noGrp="1"/>
          </p:cNvSpPr>
          <p:nvPr>
            <p:ph type="body" idx="1"/>
          </p:nvPr>
        </p:nvSpPr>
        <p:spPr>
          <a:xfrm>
            <a:off x="457200" y="1988840"/>
            <a:ext cx="8229600" cy="4320480"/>
          </a:xfrm>
          <a:prstGeom prst="rect">
            <a:avLst/>
          </a:prstGeom>
        </p:spPr>
        <p:txBody>
          <a:bodyPr vert="horz">
            <a:normAutofit/>
          </a:bodyPr>
          <a:lstStyle/>
          <a:p>
            <a:pPr lvl="0" eaLnBrk="1" latinLnBrk="0" hangingPunct="1"/>
            <a:r>
              <a:rPr kumimoji="0" lang="fr-FR"/>
              <a:t>Modifiez les styles du texte du masque</a:t>
            </a:r>
          </a:p>
          <a:p>
            <a:pPr lvl="1" eaLnBrk="1" latinLnBrk="0" hangingPunct="1"/>
            <a:r>
              <a:rPr kumimoji="0" lang="fr-FR"/>
              <a:t>Deuxième niveau</a:t>
            </a:r>
          </a:p>
          <a:p>
            <a:pPr lvl="2" eaLnBrk="1" latinLnBrk="0" hangingPunct="1"/>
            <a:r>
              <a:rPr kumimoji="0" lang="fr-FR"/>
              <a:t>Troisième niveau</a:t>
            </a:r>
          </a:p>
        </p:txBody>
      </p:sp>
      <p:sp>
        <p:nvSpPr>
          <p:cNvPr id="10" name="Date Placeholder 9"/>
          <p:cNvSpPr>
            <a:spLocks noGrp="1"/>
          </p:cNvSpPr>
          <p:nvPr>
            <p:ph type="dt" sz="half" idx="2"/>
          </p:nvPr>
        </p:nvSpPr>
        <p:spPr>
          <a:xfrm>
            <a:off x="457200" y="6356354"/>
            <a:ext cx="2133600" cy="365125"/>
          </a:xfrm>
          <a:prstGeom prst="rect">
            <a:avLst/>
          </a:prstGeom>
        </p:spPr>
        <p:txBody>
          <a:bodyPr vert="horz" lIns="0" tIns="0" rIns="0" bIns="0" anchor="b"/>
          <a:lstStyle>
            <a:lvl1pPr algn="l" eaLnBrk="1" latinLnBrk="0" hangingPunct="1">
              <a:defRPr kumimoji="0" sz="675">
                <a:solidFill>
                  <a:schemeClr val="tx2">
                    <a:shade val="90000"/>
                  </a:schemeClr>
                </a:solidFill>
                <a:latin typeface="Arial" panose="020B0604020202020204" pitchFamily="34" charset="0"/>
                <a:cs typeface="Arial" panose="020B0604020202020204" pitchFamily="34" charset="0"/>
              </a:defRPr>
            </a:lvl1pPr>
          </a:lstStyle>
          <a:p>
            <a:endParaRPr lang="fr-CA">
              <a:solidFill>
                <a:srgbClr val="04617B">
                  <a:shade val="90000"/>
                </a:srgbClr>
              </a:solidFill>
            </a:endParaRPr>
          </a:p>
        </p:txBody>
      </p:sp>
      <p:sp>
        <p:nvSpPr>
          <p:cNvPr id="22" name="Footer Placeholder 21"/>
          <p:cNvSpPr>
            <a:spLocks noGrp="1"/>
          </p:cNvSpPr>
          <p:nvPr>
            <p:ph type="ftr" sz="quarter" idx="3"/>
          </p:nvPr>
        </p:nvSpPr>
        <p:spPr>
          <a:xfrm>
            <a:off x="2667000" y="6356354"/>
            <a:ext cx="3352800" cy="365125"/>
          </a:xfrm>
          <a:prstGeom prst="rect">
            <a:avLst/>
          </a:prstGeom>
        </p:spPr>
        <p:txBody>
          <a:bodyPr vert="horz" lIns="0" tIns="0" rIns="0" bIns="0" anchor="b"/>
          <a:lstStyle>
            <a:lvl1pPr algn="l" eaLnBrk="1" latinLnBrk="0" hangingPunct="1">
              <a:defRPr kumimoji="0" sz="675">
                <a:solidFill>
                  <a:schemeClr val="tx2">
                    <a:shade val="90000"/>
                  </a:schemeClr>
                </a:solidFill>
                <a:latin typeface="Arial" panose="020B0604020202020204" pitchFamily="34" charset="0"/>
                <a:cs typeface="Arial" panose="020B0604020202020204" pitchFamily="34" charset="0"/>
              </a:defRPr>
            </a:lvl1pPr>
          </a:lstStyle>
          <a:p>
            <a:endParaRPr lang="fr-CA">
              <a:solidFill>
                <a:srgbClr val="04617B">
                  <a:shade val="90000"/>
                </a:srgbClr>
              </a:solidFill>
            </a:endParaRPr>
          </a:p>
        </p:txBody>
      </p:sp>
      <p:sp>
        <p:nvSpPr>
          <p:cNvPr id="18" name="Slide Number Placeholder 17"/>
          <p:cNvSpPr>
            <a:spLocks noGrp="1"/>
          </p:cNvSpPr>
          <p:nvPr>
            <p:ph type="sldNum" sz="quarter" idx="4"/>
          </p:nvPr>
        </p:nvSpPr>
        <p:spPr>
          <a:xfrm>
            <a:off x="7924800" y="6356354"/>
            <a:ext cx="762000" cy="365125"/>
          </a:xfrm>
          <a:prstGeom prst="rect">
            <a:avLst/>
          </a:prstGeom>
        </p:spPr>
        <p:txBody>
          <a:bodyPr vert="horz" lIns="0" tIns="0" rIns="0" bIns="0" anchor="b"/>
          <a:lstStyle>
            <a:lvl1pPr algn="r" eaLnBrk="1" latinLnBrk="0" hangingPunct="1">
              <a:defRPr kumimoji="0" sz="675">
                <a:solidFill>
                  <a:schemeClr val="tx2">
                    <a:shade val="90000"/>
                  </a:schemeClr>
                </a:solidFill>
                <a:latin typeface="Arial" panose="020B0604020202020204" pitchFamily="34" charset="0"/>
                <a:cs typeface="Arial" panose="020B0604020202020204" pitchFamily="34" charset="0"/>
              </a:defRPr>
            </a:lvl1pPr>
          </a:lstStyle>
          <a:p>
            <a:fld id="{3CF1CC70-7FC9-4117-A124-4054BC0EB34A}" type="slidenum">
              <a:rPr lang="fr-CA" smtClean="0">
                <a:solidFill>
                  <a:srgbClr val="04617B">
                    <a:shade val="90000"/>
                  </a:srgbClr>
                </a:solidFill>
              </a:rPr>
              <a:pPr/>
              <a:t>‹N°›</a:t>
            </a:fld>
            <a:endParaRPr lang="fr-CA">
              <a:solidFill>
                <a:srgbClr val="04617B">
                  <a:shade val="90000"/>
                </a:srgbClr>
              </a:solidFill>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sz="1013">
                <a:solidFill>
                  <a:prstClr val="black"/>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sz="1013">
                <a:solidFill>
                  <a:prstClr val="black"/>
                </a:solidFill>
              </a:endParaRPr>
            </a:p>
          </p:txBody>
        </p:sp>
      </p:grpSp>
    </p:spTree>
    <p:extLst>
      <p:ext uri="{BB962C8B-B14F-4D97-AF65-F5344CB8AC3E}">
        <p14:creationId xmlns:p14="http://schemas.microsoft.com/office/powerpoint/2010/main" val="168010338"/>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Lst>
  <p:hf hdr="0" ftr="0" dt="0"/>
  <p:txStyles>
    <p:titleStyle>
      <a:lvl1pPr algn="l" rtl="0" eaLnBrk="1" latinLnBrk="0" hangingPunct="1">
        <a:spcBef>
          <a:spcPct val="0"/>
        </a:spcBef>
        <a:buNone/>
        <a:defRPr kumimoji="0" sz="2813" b="1" kern="1200">
          <a:ln>
            <a:noFill/>
          </a:ln>
          <a:solidFill>
            <a:srgbClr val="0A4478"/>
          </a:solidFill>
          <a:effectLst/>
          <a:latin typeface="+mj-lt"/>
          <a:ea typeface="+mj-ea"/>
          <a:cs typeface="+mj-cs"/>
        </a:defRPr>
      </a:lvl1pPr>
    </p:titleStyle>
    <p:bodyStyle>
      <a:lvl1pPr marL="154305" indent="-202500" algn="l" rtl="0" eaLnBrk="1" latinLnBrk="0" hangingPunct="1">
        <a:lnSpc>
          <a:spcPct val="114000"/>
        </a:lnSpc>
        <a:spcBef>
          <a:spcPts val="169"/>
        </a:spcBef>
        <a:spcAft>
          <a:spcPts val="169"/>
        </a:spcAft>
        <a:buClr>
          <a:schemeClr val="accent3">
            <a:lumMod val="75000"/>
          </a:schemeClr>
        </a:buClr>
        <a:buSzPct val="95000"/>
        <a:buFont typeface="Wingdings 2"/>
        <a:buChar char=""/>
        <a:defRPr kumimoji="0" sz="1913" kern="1200">
          <a:solidFill>
            <a:srgbClr val="052039"/>
          </a:solidFill>
          <a:latin typeface="Arial" panose="020B0604020202020204" pitchFamily="34" charset="0"/>
          <a:ea typeface="+mn-ea"/>
          <a:cs typeface="Arial" panose="020B0604020202020204" pitchFamily="34" charset="0"/>
        </a:defRPr>
      </a:lvl1pPr>
      <a:lvl2pPr marL="360045" indent="-162000" algn="l" rtl="0" eaLnBrk="1" latinLnBrk="0" hangingPunct="1">
        <a:lnSpc>
          <a:spcPct val="114000"/>
        </a:lnSpc>
        <a:spcBef>
          <a:spcPts val="169"/>
        </a:spcBef>
        <a:spcAft>
          <a:spcPts val="169"/>
        </a:spcAft>
        <a:buClr>
          <a:schemeClr val="accent1"/>
        </a:buClr>
        <a:buSzPct val="85000"/>
        <a:buFont typeface="Wingdings 2"/>
        <a:buChar char=""/>
        <a:defRPr kumimoji="0" sz="1688" kern="1200">
          <a:solidFill>
            <a:srgbClr val="052039"/>
          </a:solidFill>
          <a:latin typeface="Arial" panose="020B0604020202020204" pitchFamily="34" charset="0"/>
          <a:ea typeface="+mn-ea"/>
          <a:cs typeface="Arial" panose="020B0604020202020204" pitchFamily="34" charset="0"/>
        </a:defRPr>
      </a:lvl2pPr>
      <a:lvl3pPr marL="514350" indent="-141750" algn="l" rtl="0" eaLnBrk="1" latinLnBrk="0" hangingPunct="1">
        <a:lnSpc>
          <a:spcPct val="114000"/>
        </a:lnSpc>
        <a:spcBef>
          <a:spcPts val="169"/>
        </a:spcBef>
        <a:spcAft>
          <a:spcPts val="169"/>
        </a:spcAft>
        <a:buClr>
          <a:schemeClr val="accent3">
            <a:lumMod val="75000"/>
          </a:schemeClr>
        </a:buClr>
        <a:buSzPct val="70000"/>
        <a:buFont typeface="Wingdings 2"/>
        <a:buChar char=""/>
        <a:defRPr kumimoji="0" sz="1575" kern="1200">
          <a:solidFill>
            <a:srgbClr val="052039"/>
          </a:solidFill>
          <a:latin typeface="Arial" panose="020B0604020202020204" pitchFamily="34" charset="0"/>
          <a:ea typeface="+mn-ea"/>
          <a:cs typeface="Arial" panose="020B0604020202020204" pitchFamily="34" charset="0"/>
        </a:defRPr>
      </a:lvl3pPr>
      <a:lvl4pPr marL="668655" indent="-118301" algn="l" rtl="0" eaLnBrk="1" latinLnBrk="0" hangingPunct="1">
        <a:spcBef>
          <a:spcPct val="20000"/>
        </a:spcBef>
        <a:buClr>
          <a:schemeClr val="accent3"/>
        </a:buClr>
        <a:buSzPct val="65000"/>
        <a:buFont typeface="Wingdings 2"/>
        <a:buChar char=""/>
        <a:defRPr kumimoji="0" sz="1125" kern="1200">
          <a:solidFill>
            <a:schemeClr val="tx1"/>
          </a:solidFill>
          <a:latin typeface="Arial" panose="020B0604020202020204" pitchFamily="34" charset="0"/>
          <a:ea typeface="+mn-ea"/>
          <a:cs typeface="Arial" panose="020B0604020202020204" pitchFamily="34" charset="0"/>
        </a:defRPr>
      </a:lvl4pPr>
      <a:lvl5pPr marL="822960" indent="-118301" algn="l" rtl="0" eaLnBrk="1" latinLnBrk="0" hangingPunct="1">
        <a:spcBef>
          <a:spcPct val="20000"/>
        </a:spcBef>
        <a:buClr>
          <a:schemeClr val="accent4"/>
        </a:buClr>
        <a:buSzPct val="65000"/>
        <a:buFont typeface="Wingdings 2"/>
        <a:buChar char=""/>
        <a:defRPr kumimoji="0" sz="1125" kern="1200">
          <a:solidFill>
            <a:schemeClr val="tx1"/>
          </a:solidFill>
          <a:latin typeface="Arial" panose="020B0604020202020204" pitchFamily="34" charset="0"/>
          <a:ea typeface="+mn-ea"/>
          <a:cs typeface="Arial" panose="020B0604020202020204" pitchFamily="34" charset="0"/>
        </a:defRPr>
      </a:lvl5pPr>
      <a:lvl6pPr marL="977265" indent="-118301" algn="l" rtl="0" eaLnBrk="1" latinLnBrk="0" hangingPunct="1">
        <a:spcBef>
          <a:spcPct val="20000"/>
        </a:spcBef>
        <a:buClr>
          <a:schemeClr val="accent5"/>
        </a:buClr>
        <a:buSzPct val="80000"/>
        <a:buFont typeface="Wingdings 2"/>
        <a:buChar char=""/>
        <a:defRPr kumimoji="0" sz="1013" kern="1200">
          <a:solidFill>
            <a:schemeClr val="tx1"/>
          </a:solidFill>
          <a:latin typeface="+mn-lt"/>
          <a:ea typeface="+mn-ea"/>
          <a:cs typeface="+mn-cs"/>
        </a:defRPr>
      </a:lvl6pPr>
      <a:lvl7pPr marL="1080135" indent="-102870" algn="l" rtl="0" eaLnBrk="1" latinLnBrk="0" hangingPunct="1">
        <a:spcBef>
          <a:spcPct val="20000"/>
        </a:spcBef>
        <a:buClr>
          <a:schemeClr val="accent6"/>
        </a:buClr>
        <a:buSzPct val="80000"/>
        <a:buFont typeface="Wingdings 2"/>
        <a:buChar char=""/>
        <a:defRPr kumimoji="0" sz="900" kern="1200" baseline="0">
          <a:solidFill>
            <a:schemeClr val="tx1"/>
          </a:solidFill>
          <a:latin typeface="+mn-lt"/>
          <a:ea typeface="+mn-ea"/>
          <a:cs typeface="+mn-cs"/>
        </a:defRPr>
      </a:lvl7pPr>
      <a:lvl8pPr marL="1234440" indent="-102870" algn="l" rtl="0" eaLnBrk="1" latinLnBrk="0" hangingPunct="1">
        <a:spcBef>
          <a:spcPct val="20000"/>
        </a:spcBef>
        <a:buClr>
          <a:schemeClr val="tx2"/>
        </a:buClr>
        <a:buChar char="•"/>
        <a:defRPr kumimoji="0" sz="900" kern="1200">
          <a:solidFill>
            <a:schemeClr val="tx1"/>
          </a:solidFill>
          <a:latin typeface="+mn-lt"/>
          <a:ea typeface="+mn-ea"/>
          <a:cs typeface="+mn-cs"/>
        </a:defRPr>
      </a:lvl8pPr>
      <a:lvl9pPr marL="1388745" indent="-102870" algn="l" rtl="0" eaLnBrk="1" latinLnBrk="0" hangingPunct="1">
        <a:spcBef>
          <a:spcPct val="20000"/>
        </a:spcBef>
        <a:buClr>
          <a:schemeClr val="tx2"/>
        </a:buClr>
        <a:buFontTx/>
        <a:buChar char="•"/>
        <a:defRPr kumimoji="0" sz="788"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257175" algn="l" rtl="0" eaLnBrk="1" latinLnBrk="0" hangingPunct="1">
        <a:defRPr kumimoji="0" kern="1200">
          <a:solidFill>
            <a:schemeClr val="tx1"/>
          </a:solidFill>
          <a:latin typeface="+mn-lt"/>
          <a:ea typeface="+mn-ea"/>
          <a:cs typeface="+mn-cs"/>
        </a:defRPr>
      </a:lvl2pPr>
      <a:lvl3pPr marL="514350" algn="l" rtl="0" eaLnBrk="1" latinLnBrk="0" hangingPunct="1">
        <a:defRPr kumimoji="0" kern="1200">
          <a:solidFill>
            <a:schemeClr val="tx1"/>
          </a:solidFill>
          <a:latin typeface="+mn-lt"/>
          <a:ea typeface="+mn-ea"/>
          <a:cs typeface="+mn-cs"/>
        </a:defRPr>
      </a:lvl3pPr>
      <a:lvl4pPr marL="771525" algn="l" rtl="0" eaLnBrk="1" latinLnBrk="0" hangingPunct="1">
        <a:defRPr kumimoji="0" kern="1200">
          <a:solidFill>
            <a:schemeClr val="tx1"/>
          </a:solidFill>
          <a:latin typeface="+mn-lt"/>
          <a:ea typeface="+mn-ea"/>
          <a:cs typeface="+mn-cs"/>
        </a:defRPr>
      </a:lvl4pPr>
      <a:lvl5pPr marL="1028700" algn="l" rtl="0" eaLnBrk="1" latinLnBrk="0" hangingPunct="1">
        <a:defRPr kumimoji="0" kern="1200">
          <a:solidFill>
            <a:schemeClr val="tx1"/>
          </a:solidFill>
          <a:latin typeface="+mn-lt"/>
          <a:ea typeface="+mn-ea"/>
          <a:cs typeface="+mn-cs"/>
        </a:defRPr>
      </a:lvl5pPr>
      <a:lvl6pPr marL="1285875" algn="l" rtl="0" eaLnBrk="1" latinLnBrk="0" hangingPunct="1">
        <a:defRPr kumimoji="0" kern="1200">
          <a:solidFill>
            <a:schemeClr val="tx1"/>
          </a:solidFill>
          <a:latin typeface="+mn-lt"/>
          <a:ea typeface="+mn-ea"/>
          <a:cs typeface="+mn-cs"/>
        </a:defRPr>
      </a:lvl6pPr>
      <a:lvl7pPr marL="1543050" algn="l" rtl="0" eaLnBrk="1" latinLnBrk="0" hangingPunct="1">
        <a:defRPr kumimoji="0" kern="1200">
          <a:solidFill>
            <a:schemeClr val="tx1"/>
          </a:solidFill>
          <a:latin typeface="+mn-lt"/>
          <a:ea typeface="+mn-ea"/>
          <a:cs typeface="+mn-cs"/>
        </a:defRPr>
      </a:lvl7pPr>
      <a:lvl8pPr marL="1800225" algn="l" rtl="0" eaLnBrk="1" latinLnBrk="0" hangingPunct="1">
        <a:defRPr kumimoji="0" kern="1200">
          <a:solidFill>
            <a:schemeClr val="tx1"/>
          </a:solidFill>
          <a:latin typeface="+mn-lt"/>
          <a:ea typeface="+mn-ea"/>
          <a:cs typeface="+mn-cs"/>
        </a:defRPr>
      </a:lvl8pPr>
      <a:lvl9pPr marL="2057400" algn="l" rtl="0" eaLnBrk="1" latinLnBrk="0" hangingPunct="1">
        <a:defRPr kumimoji="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Logo-UdeM-monde-bleu" hidden="1">
            <a:extLst>
              <a:ext uri="{FF2B5EF4-FFF2-40B4-BE49-F238E27FC236}">
                <a16:creationId xmlns="" xmlns:a16="http://schemas.microsoft.com/office/drawing/2014/main" id="{71B770D3-7BA6-488D-BC30-D4C9BAAA77E8}"/>
              </a:ext>
            </a:extLst>
          </p:cNvPr>
          <p:cNvPicPr>
            <a:picLocks noChangeAspect="1"/>
          </p:cNvPicPr>
          <p:nvPr userDrawn="1"/>
        </p:nvPicPr>
        <p:blipFill>
          <a:blip r:embed="rId23" cstate="hqprint">
            <a:extLst>
              <a:ext uri="{28A0092B-C50C-407E-A947-70E740481C1C}">
                <a14:useLocalDpi xmlns:a14="http://schemas.microsoft.com/office/drawing/2010/main"/>
              </a:ext>
            </a:extLst>
          </a:blip>
          <a:stretch>
            <a:fillRect/>
          </a:stretch>
        </p:blipFill>
        <p:spPr>
          <a:xfrm>
            <a:off x="7836739" y="6275324"/>
            <a:ext cx="1182668" cy="321637"/>
          </a:xfrm>
          <a:prstGeom prst="rect">
            <a:avLst/>
          </a:prstGeom>
        </p:spPr>
      </p:pic>
      <p:sp>
        <p:nvSpPr>
          <p:cNvPr id="3" name="Espace réservé du texte 2">
            <a:extLst>
              <a:ext uri="{FF2B5EF4-FFF2-40B4-BE49-F238E27FC236}">
                <a16:creationId xmlns="" xmlns:a16="http://schemas.microsoft.com/office/drawing/2014/main" id="{4F1ECE12-156E-45E2-9EAE-B18A804519F9}"/>
              </a:ext>
            </a:extLst>
          </p:cNvPr>
          <p:cNvSpPr>
            <a:spLocks noGrp="1"/>
          </p:cNvSpPr>
          <p:nvPr>
            <p:ph type="body" idx="1"/>
          </p:nvPr>
        </p:nvSpPr>
        <p:spPr>
          <a:xfrm>
            <a:off x="685800" y="2286000"/>
            <a:ext cx="7829550" cy="3712464"/>
          </a:xfrm>
          <a:prstGeom prst="rect">
            <a:avLst/>
          </a:prstGeom>
        </p:spPr>
        <p:txBody>
          <a:bodyPr vert="horz" lIns="0" tIns="0" rIns="0" bIns="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p:txBody>
      </p:sp>
      <p:sp>
        <p:nvSpPr>
          <p:cNvPr id="2" name="Espace réservé du titre 1">
            <a:extLst>
              <a:ext uri="{FF2B5EF4-FFF2-40B4-BE49-F238E27FC236}">
                <a16:creationId xmlns="" xmlns:a16="http://schemas.microsoft.com/office/drawing/2014/main" id="{603C7645-29DD-42F2-BAAC-F6364A8817B5}"/>
              </a:ext>
            </a:extLst>
          </p:cNvPr>
          <p:cNvSpPr>
            <a:spLocks noGrp="1"/>
          </p:cNvSpPr>
          <p:nvPr>
            <p:ph type="title"/>
          </p:nvPr>
        </p:nvSpPr>
        <p:spPr>
          <a:xfrm>
            <a:off x="685800" y="441108"/>
            <a:ext cx="7886700" cy="1067944"/>
          </a:xfrm>
          <a:prstGeom prst="rect">
            <a:avLst/>
          </a:prstGeom>
        </p:spPr>
        <p:txBody>
          <a:bodyPr vert="horz" lIns="0" tIns="0" rIns="0" bIns="0" rtlCol="0" anchor="t" anchorCtr="0">
            <a:noAutofit/>
          </a:bodyPr>
          <a:lstStyle/>
          <a:p>
            <a:r>
              <a:rPr lang="fr-FR" dirty="0"/>
              <a:t>Insérez le Titre ici</a:t>
            </a:r>
            <a:br>
              <a:rPr lang="fr-FR" dirty="0"/>
            </a:br>
            <a:r>
              <a:rPr lang="fr-FR" dirty="0"/>
              <a:t>sur une ou deux lignes</a:t>
            </a:r>
            <a:endParaRPr lang="fr-CA" dirty="0"/>
          </a:p>
        </p:txBody>
      </p:sp>
    </p:spTree>
    <p:extLst>
      <p:ext uri="{BB962C8B-B14F-4D97-AF65-F5344CB8AC3E}">
        <p14:creationId xmlns:p14="http://schemas.microsoft.com/office/powerpoint/2010/main" val="654588481"/>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 id="2147483722" r:id="rId13"/>
    <p:sldLayoutId id="2147483723" r:id="rId14"/>
    <p:sldLayoutId id="2147483724" r:id="rId15"/>
    <p:sldLayoutId id="2147483725" r:id="rId16"/>
    <p:sldLayoutId id="2147483726" r:id="rId17"/>
    <p:sldLayoutId id="2147483727" r:id="rId18"/>
    <p:sldLayoutId id="2147483728" r:id="rId19"/>
    <p:sldLayoutId id="2147483729" r:id="rId20"/>
    <p:sldLayoutId id="2147483730" r:id="rId21"/>
  </p:sldLayoutIdLst>
  <p:hf hdr="0" dt="0"/>
  <p:txStyles>
    <p:titleStyle>
      <a:lvl1pPr algn="l" defTabSz="685800" rtl="0" eaLnBrk="1" latinLnBrk="0" hangingPunct="1">
        <a:lnSpc>
          <a:spcPct val="90000"/>
        </a:lnSpc>
        <a:spcBef>
          <a:spcPct val="0"/>
        </a:spcBef>
        <a:buNone/>
        <a:defRPr sz="2800" kern="1200">
          <a:solidFill>
            <a:schemeClr val="accent1"/>
          </a:solidFill>
          <a:latin typeface="+mj-lt"/>
          <a:ea typeface="+mj-ea"/>
          <a:cs typeface="+mj-cs"/>
        </a:defRPr>
      </a:lvl1pPr>
    </p:titleStyle>
    <p:bodyStyle>
      <a:lvl1pPr marL="0" indent="0" algn="l" defTabSz="685800" rtl="0" eaLnBrk="1" latinLnBrk="0" hangingPunct="1">
        <a:lnSpc>
          <a:spcPct val="90000"/>
        </a:lnSpc>
        <a:spcBef>
          <a:spcPts val="0"/>
        </a:spcBef>
        <a:spcAft>
          <a:spcPts val="1200"/>
        </a:spcAft>
        <a:buFont typeface="Arial" panose="020B0604020202020204" pitchFamily="34" charset="0"/>
        <a:buNone/>
        <a:defRPr sz="1800" kern="1200">
          <a:solidFill>
            <a:schemeClr val="accent2"/>
          </a:solidFill>
          <a:latin typeface="+mn-lt"/>
          <a:ea typeface="+mn-ea"/>
          <a:cs typeface="+mn-cs"/>
        </a:defRPr>
      </a:lvl1pPr>
      <a:lvl2pPr marL="171450" indent="-171450" algn="l" defTabSz="685800" rtl="0" eaLnBrk="1" latinLnBrk="0" hangingPunct="1">
        <a:lnSpc>
          <a:spcPct val="90000"/>
        </a:lnSpc>
        <a:spcBef>
          <a:spcPts val="0"/>
        </a:spcBef>
        <a:spcAft>
          <a:spcPts val="600"/>
        </a:spcAft>
        <a:buClr>
          <a:schemeClr val="accent1"/>
        </a:buClr>
        <a:buFont typeface="Arial" panose="020B0604020202020204" pitchFamily="34" charset="0"/>
        <a:buChar char="•"/>
        <a:defRPr lang="fr-FR" sz="1600" kern="1200" dirty="0">
          <a:solidFill>
            <a:srgbClr val="4D4C4A"/>
          </a:solidFill>
          <a:latin typeface="Arial" panose="020B0604020202020204" pitchFamily="34" charset="0"/>
          <a:ea typeface="+mn-ea"/>
          <a:cs typeface="Arial" panose="020B0604020202020204" pitchFamily="34" charset="0"/>
        </a:defRPr>
      </a:lvl2pPr>
      <a:lvl3pPr marL="342900" indent="-171450" algn="l" defTabSz="685800" rtl="0" eaLnBrk="1" latinLnBrk="0" hangingPunct="1">
        <a:lnSpc>
          <a:spcPct val="90000"/>
        </a:lnSpc>
        <a:spcBef>
          <a:spcPts val="0"/>
        </a:spcBef>
        <a:spcAft>
          <a:spcPts val="600"/>
        </a:spcAft>
        <a:buClr>
          <a:schemeClr val="accent2"/>
        </a:buClr>
        <a:buSzPct val="100000"/>
        <a:buFont typeface="Arial" panose="020B0604020202020204" pitchFamily="34" charset="0"/>
        <a:buChar char="•"/>
        <a:defRPr sz="1600" kern="1200">
          <a:solidFill>
            <a:srgbClr val="4D4C4A"/>
          </a:solidFill>
          <a:latin typeface="+mn-lt"/>
          <a:ea typeface="+mn-ea"/>
          <a:cs typeface="+mn-cs"/>
        </a:defRPr>
      </a:lvl3pPr>
      <a:lvl4pPr marL="640556" indent="-171450" algn="l" defTabSz="685800" rtl="0" eaLnBrk="1" latinLnBrk="0" hangingPunct="1">
        <a:lnSpc>
          <a:spcPct val="90000"/>
        </a:lnSpc>
        <a:spcBef>
          <a:spcPts val="0"/>
        </a:spcBef>
        <a:spcAft>
          <a:spcPts val="600"/>
        </a:spcAft>
        <a:buClr>
          <a:schemeClr val="accent6">
            <a:lumMod val="75000"/>
            <a:lumOff val="25000"/>
          </a:schemeClr>
        </a:buClr>
        <a:buSzPct val="100000"/>
        <a:buFont typeface="Arial" panose="020B0604020202020204" pitchFamily="34" charset="0"/>
        <a:buChar char="•"/>
        <a:defRPr sz="1400" kern="1200">
          <a:solidFill>
            <a:srgbClr val="4D4C4A"/>
          </a:solidFill>
          <a:latin typeface="+mn-lt"/>
          <a:ea typeface="+mn-ea"/>
          <a:cs typeface="+mn-cs"/>
        </a:defRPr>
      </a:lvl4pPr>
      <a:lvl5pPr marL="0" indent="0" algn="l" defTabSz="685800" rtl="0" eaLnBrk="1" latinLnBrk="0" hangingPunct="1">
        <a:lnSpc>
          <a:spcPct val="100000"/>
        </a:lnSpc>
        <a:spcBef>
          <a:spcPts val="0"/>
        </a:spcBef>
        <a:spcAft>
          <a:spcPts val="1350"/>
        </a:spcAft>
        <a:buFont typeface="Arial" panose="020B0604020202020204" pitchFamily="34" charset="0"/>
        <a:buNone/>
        <a:defRPr lang="fr-CA" sz="1800" b="1" kern="1200" dirty="0">
          <a:solidFill>
            <a:schemeClr val="accent4"/>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Logo-UdeM-monde-bleu" hidden="1">
            <a:extLst>
              <a:ext uri="{FF2B5EF4-FFF2-40B4-BE49-F238E27FC236}">
                <a16:creationId xmlns="" xmlns:a16="http://schemas.microsoft.com/office/drawing/2014/main" id="{71B770D3-7BA6-488D-BC30-D4C9BAAA77E8}"/>
              </a:ext>
            </a:extLst>
          </p:cNvPr>
          <p:cNvPicPr>
            <a:picLocks noChangeAspect="1"/>
          </p:cNvPicPr>
          <p:nvPr userDrawn="1"/>
        </p:nvPicPr>
        <p:blipFill>
          <a:blip r:embed="rId23" cstate="hqprint">
            <a:extLst>
              <a:ext uri="{28A0092B-C50C-407E-A947-70E740481C1C}">
                <a14:useLocalDpi xmlns:a14="http://schemas.microsoft.com/office/drawing/2010/main"/>
              </a:ext>
            </a:extLst>
          </a:blip>
          <a:stretch>
            <a:fillRect/>
          </a:stretch>
        </p:blipFill>
        <p:spPr>
          <a:xfrm>
            <a:off x="7836739" y="6275324"/>
            <a:ext cx="1182668" cy="321637"/>
          </a:xfrm>
          <a:prstGeom prst="rect">
            <a:avLst/>
          </a:prstGeom>
        </p:spPr>
      </p:pic>
      <p:sp>
        <p:nvSpPr>
          <p:cNvPr id="3" name="Espace réservé du texte 2">
            <a:extLst>
              <a:ext uri="{FF2B5EF4-FFF2-40B4-BE49-F238E27FC236}">
                <a16:creationId xmlns="" xmlns:a16="http://schemas.microsoft.com/office/drawing/2014/main" id="{4F1ECE12-156E-45E2-9EAE-B18A804519F9}"/>
              </a:ext>
            </a:extLst>
          </p:cNvPr>
          <p:cNvSpPr>
            <a:spLocks noGrp="1"/>
          </p:cNvSpPr>
          <p:nvPr>
            <p:ph type="body" idx="1"/>
          </p:nvPr>
        </p:nvSpPr>
        <p:spPr>
          <a:xfrm>
            <a:off x="685800" y="2286000"/>
            <a:ext cx="7829550" cy="3712464"/>
          </a:xfrm>
          <a:prstGeom prst="rect">
            <a:avLst/>
          </a:prstGeom>
        </p:spPr>
        <p:txBody>
          <a:bodyPr vert="horz" lIns="0" tIns="0" rIns="0" bIns="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p:txBody>
      </p:sp>
      <p:sp>
        <p:nvSpPr>
          <p:cNvPr id="2" name="Espace réservé du titre 1">
            <a:extLst>
              <a:ext uri="{FF2B5EF4-FFF2-40B4-BE49-F238E27FC236}">
                <a16:creationId xmlns="" xmlns:a16="http://schemas.microsoft.com/office/drawing/2014/main" id="{603C7645-29DD-42F2-BAAC-F6364A8817B5}"/>
              </a:ext>
            </a:extLst>
          </p:cNvPr>
          <p:cNvSpPr>
            <a:spLocks noGrp="1"/>
          </p:cNvSpPr>
          <p:nvPr>
            <p:ph type="title"/>
          </p:nvPr>
        </p:nvSpPr>
        <p:spPr>
          <a:xfrm>
            <a:off x="685800" y="441108"/>
            <a:ext cx="7886700" cy="1067944"/>
          </a:xfrm>
          <a:prstGeom prst="rect">
            <a:avLst/>
          </a:prstGeom>
        </p:spPr>
        <p:txBody>
          <a:bodyPr vert="horz" lIns="0" tIns="0" rIns="0" bIns="0" rtlCol="0" anchor="t" anchorCtr="0">
            <a:noAutofit/>
          </a:bodyPr>
          <a:lstStyle/>
          <a:p>
            <a:r>
              <a:rPr lang="fr-FR" dirty="0"/>
              <a:t>Insérez le Titre ici</a:t>
            </a:r>
            <a:br>
              <a:rPr lang="fr-FR" dirty="0"/>
            </a:br>
            <a:r>
              <a:rPr lang="fr-FR" dirty="0"/>
              <a:t>sur une ou deux lignes</a:t>
            </a:r>
            <a:endParaRPr lang="fr-CA" dirty="0"/>
          </a:p>
        </p:txBody>
      </p:sp>
    </p:spTree>
    <p:extLst>
      <p:ext uri="{BB962C8B-B14F-4D97-AF65-F5344CB8AC3E}">
        <p14:creationId xmlns:p14="http://schemas.microsoft.com/office/powerpoint/2010/main" val="1724224680"/>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 id="2147483743" r:id="rId12"/>
    <p:sldLayoutId id="2147483744" r:id="rId13"/>
    <p:sldLayoutId id="2147483745" r:id="rId14"/>
    <p:sldLayoutId id="2147483746" r:id="rId15"/>
    <p:sldLayoutId id="2147483747" r:id="rId16"/>
    <p:sldLayoutId id="2147483748" r:id="rId17"/>
    <p:sldLayoutId id="2147483749" r:id="rId18"/>
    <p:sldLayoutId id="2147483750" r:id="rId19"/>
    <p:sldLayoutId id="2147483751" r:id="rId20"/>
    <p:sldLayoutId id="2147483752" r:id="rId21"/>
  </p:sldLayoutIdLst>
  <p:hf hdr="0" dt="0"/>
  <p:txStyles>
    <p:titleStyle>
      <a:lvl1pPr algn="l" defTabSz="685800" rtl="0" eaLnBrk="1" latinLnBrk="0" hangingPunct="1">
        <a:lnSpc>
          <a:spcPct val="90000"/>
        </a:lnSpc>
        <a:spcBef>
          <a:spcPct val="0"/>
        </a:spcBef>
        <a:buNone/>
        <a:defRPr sz="2800" kern="1200">
          <a:solidFill>
            <a:schemeClr val="accent1"/>
          </a:solidFill>
          <a:latin typeface="+mj-lt"/>
          <a:ea typeface="+mj-ea"/>
          <a:cs typeface="+mj-cs"/>
        </a:defRPr>
      </a:lvl1pPr>
    </p:titleStyle>
    <p:bodyStyle>
      <a:lvl1pPr marL="0" indent="0" algn="l" defTabSz="685800" rtl="0" eaLnBrk="1" latinLnBrk="0" hangingPunct="1">
        <a:lnSpc>
          <a:spcPct val="90000"/>
        </a:lnSpc>
        <a:spcBef>
          <a:spcPts val="0"/>
        </a:spcBef>
        <a:spcAft>
          <a:spcPts val="1200"/>
        </a:spcAft>
        <a:buFont typeface="Arial" panose="020B0604020202020204" pitchFamily="34" charset="0"/>
        <a:buNone/>
        <a:defRPr sz="1800" kern="1200">
          <a:solidFill>
            <a:schemeClr val="accent2"/>
          </a:solidFill>
          <a:latin typeface="+mn-lt"/>
          <a:ea typeface="+mn-ea"/>
          <a:cs typeface="+mn-cs"/>
        </a:defRPr>
      </a:lvl1pPr>
      <a:lvl2pPr marL="171450" indent="-171450" algn="l" defTabSz="685800" rtl="0" eaLnBrk="1" latinLnBrk="0" hangingPunct="1">
        <a:lnSpc>
          <a:spcPct val="90000"/>
        </a:lnSpc>
        <a:spcBef>
          <a:spcPts val="0"/>
        </a:spcBef>
        <a:spcAft>
          <a:spcPts val="600"/>
        </a:spcAft>
        <a:buClr>
          <a:schemeClr val="accent1"/>
        </a:buClr>
        <a:buFont typeface="Arial" panose="020B0604020202020204" pitchFamily="34" charset="0"/>
        <a:buChar char="•"/>
        <a:defRPr lang="fr-FR" sz="1600" kern="1200" dirty="0">
          <a:solidFill>
            <a:srgbClr val="4D4C4A"/>
          </a:solidFill>
          <a:latin typeface="Arial" panose="020B0604020202020204" pitchFamily="34" charset="0"/>
          <a:ea typeface="+mn-ea"/>
          <a:cs typeface="Arial" panose="020B0604020202020204" pitchFamily="34" charset="0"/>
        </a:defRPr>
      </a:lvl2pPr>
      <a:lvl3pPr marL="342900" indent="-171450" algn="l" defTabSz="685800" rtl="0" eaLnBrk="1" latinLnBrk="0" hangingPunct="1">
        <a:lnSpc>
          <a:spcPct val="90000"/>
        </a:lnSpc>
        <a:spcBef>
          <a:spcPts val="0"/>
        </a:spcBef>
        <a:spcAft>
          <a:spcPts val="600"/>
        </a:spcAft>
        <a:buClr>
          <a:schemeClr val="accent2"/>
        </a:buClr>
        <a:buSzPct val="100000"/>
        <a:buFont typeface="Arial" panose="020B0604020202020204" pitchFamily="34" charset="0"/>
        <a:buChar char="•"/>
        <a:defRPr sz="1600" kern="1200">
          <a:solidFill>
            <a:srgbClr val="4D4C4A"/>
          </a:solidFill>
          <a:latin typeface="+mn-lt"/>
          <a:ea typeface="+mn-ea"/>
          <a:cs typeface="+mn-cs"/>
        </a:defRPr>
      </a:lvl3pPr>
      <a:lvl4pPr marL="640556" indent="-171450" algn="l" defTabSz="685800" rtl="0" eaLnBrk="1" latinLnBrk="0" hangingPunct="1">
        <a:lnSpc>
          <a:spcPct val="90000"/>
        </a:lnSpc>
        <a:spcBef>
          <a:spcPts val="0"/>
        </a:spcBef>
        <a:spcAft>
          <a:spcPts val="600"/>
        </a:spcAft>
        <a:buClr>
          <a:schemeClr val="accent6">
            <a:lumMod val="75000"/>
            <a:lumOff val="25000"/>
          </a:schemeClr>
        </a:buClr>
        <a:buSzPct val="100000"/>
        <a:buFont typeface="Arial" panose="020B0604020202020204" pitchFamily="34" charset="0"/>
        <a:buChar char="•"/>
        <a:defRPr sz="1400" kern="1200">
          <a:solidFill>
            <a:srgbClr val="4D4C4A"/>
          </a:solidFill>
          <a:latin typeface="+mn-lt"/>
          <a:ea typeface="+mn-ea"/>
          <a:cs typeface="+mn-cs"/>
        </a:defRPr>
      </a:lvl4pPr>
      <a:lvl5pPr marL="0" indent="0" algn="l" defTabSz="685800" rtl="0" eaLnBrk="1" latinLnBrk="0" hangingPunct="1">
        <a:lnSpc>
          <a:spcPct val="100000"/>
        </a:lnSpc>
        <a:spcBef>
          <a:spcPts val="0"/>
        </a:spcBef>
        <a:spcAft>
          <a:spcPts val="1350"/>
        </a:spcAft>
        <a:buFont typeface="Arial" panose="020B0604020202020204" pitchFamily="34" charset="0"/>
        <a:buNone/>
        <a:defRPr lang="fr-CA" sz="1800" b="1" kern="1200" dirty="0">
          <a:solidFill>
            <a:schemeClr val="accent4"/>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Logo-UdeM-monde-bleu" hidden="1">
            <a:extLst>
              <a:ext uri="{FF2B5EF4-FFF2-40B4-BE49-F238E27FC236}">
                <a16:creationId xmlns="" xmlns:a16="http://schemas.microsoft.com/office/drawing/2014/main" id="{71B770D3-7BA6-488D-BC30-D4C9BAAA77E8}"/>
              </a:ext>
            </a:extLst>
          </p:cNvPr>
          <p:cNvPicPr>
            <a:picLocks noChangeAspect="1"/>
          </p:cNvPicPr>
          <p:nvPr userDrawn="1"/>
        </p:nvPicPr>
        <p:blipFill>
          <a:blip r:embed="rId23" cstate="hqprint">
            <a:extLst>
              <a:ext uri="{28A0092B-C50C-407E-A947-70E740481C1C}">
                <a14:useLocalDpi xmlns:a14="http://schemas.microsoft.com/office/drawing/2010/main"/>
              </a:ext>
            </a:extLst>
          </a:blip>
          <a:stretch>
            <a:fillRect/>
          </a:stretch>
        </p:blipFill>
        <p:spPr>
          <a:xfrm>
            <a:off x="7836739" y="6275324"/>
            <a:ext cx="1182668" cy="321637"/>
          </a:xfrm>
          <a:prstGeom prst="rect">
            <a:avLst/>
          </a:prstGeom>
        </p:spPr>
      </p:pic>
      <p:sp>
        <p:nvSpPr>
          <p:cNvPr id="3" name="Espace réservé du texte 2">
            <a:extLst>
              <a:ext uri="{FF2B5EF4-FFF2-40B4-BE49-F238E27FC236}">
                <a16:creationId xmlns="" xmlns:a16="http://schemas.microsoft.com/office/drawing/2014/main" id="{4F1ECE12-156E-45E2-9EAE-B18A804519F9}"/>
              </a:ext>
            </a:extLst>
          </p:cNvPr>
          <p:cNvSpPr>
            <a:spLocks noGrp="1"/>
          </p:cNvSpPr>
          <p:nvPr>
            <p:ph type="body" idx="1"/>
          </p:nvPr>
        </p:nvSpPr>
        <p:spPr>
          <a:xfrm>
            <a:off x="685800" y="2286000"/>
            <a:ext cx="7829550" cy="3712464"/>
          </a:xfrm>
          <a:prstGeom prst="rect">
            <a:avLst/>
          </a:prstGeom>
        </p:spPr>
        <p:txBody>
          <a:bodyPr vert="horz" lIns="0" tIns="0" rIns="0" bIns="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p:txBody>
      </p:sp>
      <p:sp>
        <p:nvSpPr>
          <p:cNvPr id="2" name="Espace réservé du titre 1">
            <a:extLst>
              <a:ext uri="{FF2B5EF4-FFF2-40B4-BE49-F238E27FC236}">
                <a16:creationId xmlns="" xmlns:a16="http://schemas.microsoft.com/office/drawing/2014/main" id="{603C7645-29DD-42F2-BAAC-F6364A8817B5}"/>
              </a:ext>
            </a:extLst>
          </p:cNvPr>
          <p:cNvSpPr>
            <a:spLocks noGrp="1"/>
          </p:cNvSpPr>
          <p:nvPr>
            <p:ph type="title"/>
          </p:nvPr>
        </p:nvSpPr>
        <p:spPr>
          <a:xfrm>
            <a:off x="685800" y="441108"/>
            <a:ext cx="7886700" cy="1067944"/>
          </a:xfrm>
          <a:prstGeom prst="rect">
            <a:avLst/>
          </a:prstGeom>
        </p:spPr>
        <p:txBody>
          <a:bodyPr vert="horz" lIns="0" tIns="0" rIns="0" bIns="0" rtlCol="0" anchor="t" anchorCtr="0">
            <a:noAutofit/>
          </a:bodyPr>
          <a:lstStyle/>
          <a:p>
            <a:r>
              <a:rPr lang="fr-FR" dirty="0"/>
              <a:t>Insérez le Titre ici</a:t>
            </a:r>
            <a:br>
              <a:rPr lang="fr-FR" dirty="0"/>
            </a:br>
            <a:r>
              <a:rPr lang="fr-FR" dirty="0"/>
              <a:t>sur une ou deux lignes</a:t>
            </a:r>
            <a:endParaRPr lang="fr-CA" dirty="0"/>
          </a:p>
        </p:txBody>
      </p:sp>
    </p:spTree>
    <p:extLst>
      <p:ext uri="{BB962C8B-B14F-4D97-AF65-F5344CB8AC3E}">
        <p14:creationId xmlns:p14="http://schemas.microsoft.com/office/powerpoint/2010/main" val="2291374044"/>
      </p:ext>
    </p:extLst>
  </p:cSld>
  <p:clrMap bg1="lt1" tx1="dk1" bg2="lt2" tx2="dk2" accent1="accent1" accent2="accent2" accent3="accent3" accent4="accent4" accent5="accent5" accent6="accent6" hlink="hlink" folHlink="folHlink"/>
  <p:sldLayoutIdLst>
    <p:sldLayoutId id="2147483776" r:id="rId1"/>
    <p:sldLayoutId id="2147483777" r:id="rId2"/>
    <p:sldLayoutId id="2147483778" r:id="rId3"/>
    <p:sldLayoutId id="2147483779" r:id="rId4"/>
    <p:sldLayoutId id="2147483780" r:id="rId5"/>
    <p:sldLayoutId id="2147483781" r:id="rId6"/>
    <p:sldLayoutId id="2147483782" r:id="rId7"/>
    <p:sldLayoutId id="2147483783" r:id="rId8"/>
    <p:sldLayoutId id="2147483784" r:id="rId9"/>
    <p:sldLayoutId id="2147483785" r:id="rId10"/>
    <p:sldLayoutId id="2147483786" r:id="rId11"/>
    <p:sldLayoutId id="2147483787" r:id="rId12"/>
    <p:sldLayoutId id="2147483788" r:id="rId13"/>
    <p:sldLayoutId id="2147483789" r:id="rId14"/>
    <p:sldLayoutId id="2147483790" r:id="rId15"/>
    <p:sldLayoutId id="2147483791" r:id="rId16"/>
    <p:sldLayoutId id="2147483792" r:id="rId17"/>
    <p:sldLayoutId id="2147483793" r:id="rId18"/>
    <p:sldLayoutId id="2147483794" r:id="rId19"/>
    <p:sldLayoutId id="2147483795" r:id="rId20"/>
    <p:sldLayoutId id="2147483796" r:id="rId21"/>
  </p:sldLayoutIdLst>
  <p:hf hdr="0" dt="0"/>
  <p:txStyles>
    <p:titleStyle>
      <a:lvl1pPr algn="l" defTabSz="685800" rtl="0" eaLnBrk="1" latinLnBrk="0" hangingPunct="1">
        <a:lnSpc>
          <a:spcPct val="90000"/>
        </a:lnSpc>
        <a:spcBef>
          <a:spcPct val="0"/>
        </a:spcBef>
        <a:buNone/>
        <a:defRPr sz="2800" kern="1200">
          <a:solidFill>
            <a:schemeClr val="accent1"/>
          </a:solidFill>
          <a:latin typeface="+mj-lt"/>
          <a:ea typeface="+mj-ea"/>
          <a:cs typeface="+mj-cs"/>
        </a:defRPr>
      </a:lvl1pPr>
    </p:titleStyle>
    <p:bodyStyle>
      <a:lvl1pPr marL="0" indent="0" algn="l" defTabSz="685800" rtl="0" eaLnBrk="1" latinLnBrk="0" hangingPunct="1">
        <a:lnSpc>
          <a:spcPct val="90000"/>
        </a:lnSpc>
        <a:spcBef>
          <a:spcPts val="0"/>
        </a:spcBef>
        <a:spcAft>
          <a:spcPts val="1200"/>
        </a:spcAft>
        <a:buFont typeface="Arial" panose="020B0604020202020204" pitchFamily="34" charset="0"/>
        <a:buNone/>
        <a:defRPr sz="1800" kern="1200">
          <a:solidFill>
            <a:schemeClr val="accent2"/>
          </a:solidFill>
          <a:latin typeface="+mn-lt"/>
          <a:ea typeface="+mn-ea"/>
          <a:cs typeface="+mn-cs"/>
        </a:defRPr>
      </a:lvl1pPr>
      <a:lvl2pPr marL="171450" indent="-171450" algn="l" defTabSz="685800" rtl="0" eaLnBrk="1" latinLnBrk="0" hangingPunct="1">
        <a:lnSpc>
          <a:spcPct val="90000"/>
        </a:lnSpc>
        <a:spcBef>
          <a:spcPts val="0"/>
        </a:spcBef>
        <a:spcAft>
          <a:spcPts val="600"/>
        </a:spcAft>
        <a:buClr>
          <a:schemeClr val="accent1"/>
        </a:buClr>
        <a:buFont typeface="Arial" panose="020B0604020202020204" pitchFamily="34" charset="0"/>
        <a:buChar char="•"/>
        <a:defRPr lang="fr-FR" sz="1600" kern="1200" dirty="0">
          <a:solidFill>
            <a:srgbClr val="4D4C4A"/>
          </a:solidFill>
          <a:latin typeface="Arial" panose="020B0604020202020204" pitchFamily="34" charset="0"/>
          <a:ea typeface="+mn-ea"/>
          <a:cs typeface="Arial" panose="020B0604020202020204" pitchFamily="34" charset="0"/>
        </a:defRPr>
      </a:lvl2pPr>
      <a:lvl3pPr marL="342900" indent="-171450" algn="l" defTabSz="685800" rtl="0" eaLnBrk="1" latinLnBrk="0" hangingPunct="1">
        <a:lnSpc>
          <a:spcPct val="90000"/>
        </a:lnSpc>
        <a:spcBef>
          <a:spcPts val="0"/>
        </a:spcBef>
        <a:spcAft>
          <a:spcPts val="600"/>
        </a:spcAft>
        <a:buClr>
          <a:schemeClr val="accent2"/>
        </a:buClr>
        <a:buSzPct val="100000"/>
        <a:buFont typeface="Arial" panose="020B0604020202020204" pitchFamily="34" charset="0"/>
        <a:buChar char="•"/>
        <a:defRPr sz="1600" kern="1200">
          <a:solidFill>
            <a:srgbClr val="4D4C4A"/>
          </a:solidFill>
          <a:latin typeface="+mn-lt"/>
          <a:ea typeface="+mn-ea"/>
          <a:cs typeface="+mn-cs"/>
        </a:defRPr>
      </a:lvl3pPr>
      <a:lvl4pPr marL="640556" indent="-171450" algn="l" defTabSz="685800" rtl="0" eaLnBrk="1" latinLnBrk="0" hangingPunct="1">
        <a:lnSpc>
          <a:spcPct val="90000"/>
        </a:lnSpc>
        <a:spcBef>
          <a:spcPts val="0"/>
        </a:spcBef>
        <a:spcAft>
          <a:spcPts val="600"/>
        </a:spcAft>
        <a:buClr>
          <a:schemeClr val="accent6">
            <a:lumMod val="75000"/>
            <a:lumOff val="25000"/>
          </a:schemeClr>
        </a:buClr>
        <a:buSzPct val="100000"/>
        <a:buFont typeface="Arial" panose="020B0604020202020204" pitchFamily="34" charset="0"/>
        <a:buChar char="•"/>
        <a:defRPr sz="1400" kern="1200">
          <a:solidFill>
            <a:srgbClr val="4D4C4A"/>
          </a:solidFill>
          <a:latin typeface="+mn-lt"/>
          <a:ea typeface="+mn-ea"/>
          <a:cs typeface="+mn-cs"/>
        </a:defRPr>
      </a:lvl4pPr>
      <a:lvl5pPr marL="0" indent="0" algn="l" defTabSz="685800" rtl="0" eaLnBrk="1" latinLnBrk="0" hangingPunct="1">
        <a:lnSpc>
          <a:spcPct val="100000"/>
        </a:lnSpc>
        <a:spcBef>
          <a:spcPts val="0"/>
        </a:spcBef>
        <a:spcAft>
          <a:spcPts val="1350"/>
        </a:spcAft>
        <a:buFont typeface="Arial" panose="020B0604020202020204" pitchFamily="34" charset="0"/>
        <a:buNone/>
        <a:defRPr lang="fr-CA" sz="1800" b="1" kern="1200" dirty="0">
          <a:solidFill>
            <a:schemeClr val="accent4"/>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Logo-UdeM-monde-bleu" hidden="1">
            <a:extLst>
              <a:ext uri="{FF2B5EF4-FFF2-40B4-BE49-F238E27FC236}">
                <a16:creationId xmlns="" xmlns:a16="http://schemas.microsoft.com/office/drawing/2014/main" id="{71B770D3-7BA6-488D-BC30-D4C9BAAA77E8}"/>
              </a:ext>
            </a:extLst>
          </p:cNvPr>
          <p:cNvPicPr>
            <a:picLocks noChangeAspect="1"/>
          </p:cNvPicPr>
          <p:nvPr userDrawn="1"/>
        </p:nvPicPr>
        <p:blipFill>
          <a:blip r:embed="rId23" cstate="hqprint">
            <a:extLst>
              <a:ext uri="{28A0092B-C50C-407E-A947-70E740481C1C}">
                <a14:useLocalDpi xmlns:a14="http://schemas.microsoft.com/office/drawing/2010/main"/>
              </a:ext>
            </a:extLst>
          </a:blip>
          <a:stretch>
            <a:fillRect/>
          </a:stretch>
        </p:blipFill>
        <p:spPr>
          <a:xfrm>
            <a:off x="7836739" y="6275324"/>
            <a:ext cx="1182668" cy="321637"/>
          </a:xfrm>
          <a:prstGeom prst="rect">
            <a:avLst/>
          </a:prstGeom>
        </p:spPr>
      </p:pic>
      <p:sp>
        <p:nvSpPr>
          <p:cNvPr id="3" name="Espace réservé du texte 2">
            <a:extLst>
              <a:ext uri="{FF2B5EF4-FFF2-40B4-BE49-F238E27FC236}">
                <a16:creationId xmlns="" xmlns:a16="http://schemas.microsoft.com/office/drawing/2014/main" id="{4F1ECE12-156E-45E2-9EAE-B18A804519F9}"/>
              </a:ext>
            </a:extLst>
          </p:cNvPr>
          <p:cNvSpPr>
            <a:spLocks noGrp="1"/>
          </p:cNvSpPr>
          <p:nvPr>
            <p:ph type="body" idx="1"/>
          </p:nvPr>
        </p:nvSpPr>
        <p:spPr>
          <a:xfrm>
            <a:off x="685800" y="2286000"/>
            <a:ext cx="7829550" cy="3712464"/>
          </a:xfrm>
          <a:prstGeom prst="rect">
            <a:avLst/>
          </a:prstGeom>
        </p:spPr>
        <p:txBody>
          <a:bodyPr vert="horz" lIns="0" tIns="0" rIns="0" bIns="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p:txBody>
      </p:sp>
      <p:sp>
        <p:nvSpPr>
          <p:cNvPr id="2" name="Espace réservé du titre 1">
            <a:extLst>
              <a:ext uri="{FF2B5EF4-FFF2-40B4-BE49-F238E27FC236}">
                <a16:creationId xmlns="" xmlns:a16="http://schemas.microsoft.com/office/drawing/2014/main" id="{603C7645-29DD-42F2-BAAC-F6364A8817B5}"/>
              </a:ext>
            </a:extLst>
          </p:cNvPr>
          <p:cNvSpPr>
            <a:spLocks noGrp="1"/>
          </p:cNvSpPr>
          <p:nvPr>
            <p:ph type="title"/>
          </p:nvPr>
        </p:nvSpPr>
        <p:spPr>
          <a:xfrm>
            <a:off x="685800" y="441108"/>
            <a:ext cx="7886700" cy="1067944"/>
          </a:xfrm>
          <a:prstGeom prst="rect">
            <a:avLst/>
          </a:prstGeom>
        </p:spPr>
        <p:txBody>
          <a:bodyPr vert="horz" lIns="0" tIns="0" rIns="0" bIns="0" rtlCol="0" anchor="t" anchorCtr="0">
            <a:noAutofit/>
          </a:bodyPr>
          <a:lstStyle/>
          <a:p>
            <a:r>
              <a:rPr lang="fr-FR" dirty="0"/>
              <a:t>Insérez le Titre ici</a:t>
            </a:r>
            <a:br>
              <a:rPr lang="fr-FR" dirty="0"/>
            </a:br>
            <a:r>
              <a:rPr lang="fr-FR" dirty="0"/>
              <a:t>sur une ou deux lignes</a:t>
            </a:r>
            <a:endParaRPr lang="fr-CA" dirty="0"/>
          </a:p>
        </p:txBody>
      </p:sp>
    </p:spTree>
    <p:extLst>
      <p:ext uri="{BB962C8B-B14F-4D97-AF65-F5344CB8AC3E}">
        <p14:creationId xmlns:p14="http://schemas.microsoft.com/office/powerpoint/2010/main" val="2087797088"/>
      </p:ext>
    </p:extLst>
  </p:cSld>
  <p:clrMap bg1="lt1" tx1="dk1" bg2="lt2" tx2="dk2" accent1="accent1" accent2="accent2" accent3="accent3" accent4="accent4" accent5="accent5" accent6="accent6" hlink="hlink" folHlink="folHlink"/>
  <p:sldLayoutIdLst>
    <p:sldLayoutId id="2147483798" r:id="rId1"/>
    <p:sldLayoutId id="2147483799" r:id="rId2"/>
    <p:sldLayoutId id="2147483800" r:id="rId3"/>
    <p:sldLayoutId id="2147483801" r:id="rId4"/>
    <p:sldLayoutId id="2147483802" r:id="rId5"/>
    <p:sldLayoutId id="2147483803" r:id="rId6"/>
    <p:sldLayoutId id="2147483804" r:id="rId7"/>
    <p:sldLayoutId id="2147483805" r:id="rId8"/>
    <p:sldLayoutId id="2147483806" r:id="rId9"/>
    <p:sldLayoutId id="2147483807" r:id="rId10"/>
    <p:sldLayoutId id="2147483808" r:id="rId11"/>
    <p:sldLayoutId id="2147483809" r:id="rId12"/>
    <p:sldLayoutId id="2147483810" r:id="rId13"/>
    <p:sldLayoutId id="2147483811" r:id="rId14"/>
    <p:sldLayoutId id="2147483812" r:id="rId15"/>
    <p:sldLayoutId id="2147483813" r:id="rId16"/>
    <p:sldLayoutId id="2147483814" r:id="rId17"/>
    <p:sldLayoutId id="2147483815" r:id="rId18"/>
    <p:sldLayoutId id="2147483816" r:id="rId19"/>
    <p:sldLayoutId id="2147483817" r:id="rId20"/>
    <p:sldLayoutId id="2147483818" r:id="rId21"/>
  </p:sldLayoutIdLst>
  <p:hf hdr="0" dt="0"/>
  <p:txStyles>
    <p:titleStyle>
      <a:lvl1pPr algn="l" defTabSz="685800" rtl="0" eaLnBrk="1" latinLnBrk="0" hangingPunct="1">
        <a:lnSpc>
          <a:spcPct val="90000"/>
        </a:lnSpc>
        <a:spcBef>
          <a:spcPct val="0"/>
        </a:spcBef>
        <a:buNone/>
        <a:defRPr sz="2800" kern="1200">
          <a:solidFill>
            <a:schemeClr val="accent1"/>
          </a:solidFill>
          <a:latin typeface="+mj-lt"/>
          <a:ea typeface="+mj-ea"/>
          <a:cs typeface="+mj-cs"/>
        </a:defRPr>
      </a:lvl1pPr>
    </p:titleStyle>
    <p:bodyStyle>
      <a:lvl1pPr marL="0" indent="0" algn="l" defTabSz="685800" rtl="0" eaLnBrk="1" latinLnBrk="0" hangingPunct="1">
        <a:lnSpc>
          <a:spcPct val="90000"/>
        </a:lnSpc>
        <a:spcBef>
          <a:spcPts val="0"/>
        </a:spcBef>
        <a:spcAft>
          <a:spcPts val="1200"/>
        </a:spcAft>
        <a:buFont typeface="Arial" panose="020B0604020202020204" pitchFamily="34" charset="0"/>
        <a:buNone/>
        <a:defRPr sz="1800" kern="1200">
          <a:solidFill>
            <a:schemeClr val="accent2"/>
          </a:solidFill>
          <a:latin typeface="+mn-lt"/>
          <a:ea typeface="+mn-ea"/>
          <a:cs typeface="+mn-cs"/>
        </a:defRPr>
      </a:lvl1pPr>
      <a:lvl2pPr marL="171450" indent="-171450" algn="l" defTabSz="685800" rtl="0" eaLnBrk="1" latinLnBrk="0" hangingPunct="1">
        <a:lnSpc>
          <a:spcPct val="90000"/>
        </a:lnSpc>
        <a:spcBef>
          <a:spcPts val="0"/>
        </a:spcBef>
        <a:spcAft>
          <a:spcPts val="600"/>
        </a:spcAft>
        <a:buClr>
          <a:schemeClr val="accent1"/>
        </a:buClr>
        <a:buFont typeface="Arial" panose="020B0604020202020204" pitchFamily="34" charset="0"/>
        <a:buChar char="•"/>
        <a:defRPr lang="fr-FR" sz="1600" kern="1200" dirty="0">
          <a:solidFill>
            <a:srgbClr val="4D4C4A"/>
          </a:solidFill>
          <a:latin typeface="Arial" panose="020B0604020202020204" pitchFamily="34" charset="0"/>
          <a:ea typeface="+mn-ea"/>
          <a:cs typeface="Arial" panose="020B0604020202020204" pitchFamily="34" charset="0"/>
        </a:defRPr>
      </a:lvl2pPr>
      <a:lvl3pPr marL="342900" indent="-171450" algn="l" defTabSz="685800" rtl="0" eaLnBrk="1" latinLnBrk="0" hangingPunct="1">
        <a:lnSpc>
          <a:spcPct val="90000"/>
        </a:lnSpc>
        <a:spcBef>
          <a:spcPts val="0"/>
        </a:spcBef>
        <a:spcAft>
          <a:spcPts val="600"/>
        </a:spcAft>
        <a:buClr>
          <a:schemeClr val="accent2"/>
        </a:buClr>
        <a:buSzPct val="100000"/>
        <a:buFont typeface="Arial" panose="020B0604020202020204" pitchFamily="34" charset="0"/>
        <a:buChar char="•"/>
        <a:defRPr sz="1600" kern="1200">
          <a:solidFill>
            <a:srgbClr val="4D4C4A"/>
          </a:solidFill>
          <a:latin typeface="+mn-lt"/>
          <a:ea typeface="+mn-ea"/>
          <a:cs typeface="+mn-cs"/>
        </a:defRPr>
      </a:lvl3pPr>
      <a:lvl4pPr marL="640556" indent="-171450" algn="l" defTabSz="685800" rtl="0" eaLnBrk="1" latinLnBrk="0" hangingPunct="1">
        <a:lnSpc>
          <a:spcPct val="90000"/>
        </a:lnSpc>
        <a:spcBef>
          <a:spcPts val="0"/>
        </a:spcBef>
        <a:spcAft>
          <a:spcPts val="600"/>
        </a:spcAft>
        <a:buClr>
          <a:schemeClr val="accent6">
            <a:lumMod val="75000"/>
            <a:lumOff val="25000"/>
          </a:schemeClr>
        </a:buClr>
        <a:buSzPct val="100000"/>
        <a:buFont typeface="Arial" panose="020B0604020202020204" pitchFamily="34" charset="0"/>
        <a:buChar char="•"/>
        <a:defRPr sz="1400" kern="1200">
          <a:solidFill>
            <a:srgbClr val="4D4C4A"/>
          </a:solidFill>
          <a:latin typeface="+mn-lt"/>
          <a:ea typeface="+mn-ea"/>
          <a:cs typeface="+mn-cs"/>
        </a:defRPr>
      </a:lvl4pPr>
      <a:lvl5pPr marL="0" indent="0" algn="l" defTabSz="685800" rtl="0" eaLnBrk="1" latinLnBrk="0" hangingPunct="1">
        <a:lnSpc>
          <a:spcPct val="100000"/>
        </a:lnSpc>
        <a:spcBef>
          <a:spcPts val="0"/>
        </a:spcBef>
        <a:spcAft>
          <a:spcPts val="1350"/>
        </a:spcAft>
        <a:buFont typeface="Arial" panose="020B0604020202020204" pitchFamily="34" charset="0"/>
        <a:buNone/>
        <a:defRPr lang="fr-CA" sz="1800" b="1" kern="1200" dirty="0">
          <a:solidFill>
            <a:schemeClr val="accent4"/>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9.xml"/><Relationship Id="rId4" Type="http://schemas.openxmlformats.org/officeDocument/2006/relationships/image" Target="../media/image26.jpeg"/></Relationships>
</file>

<file path=ppt/slides/_rels/slide1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51.xml"/></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2.xml"/></Relationships>
</file>

<file path=ppt/slides/_rels/slide1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14.xml"/></Relationships>
</file>

<file path=ppt/slides/_rels/slide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35.xml"/></Relationships>
</file>

<file path=ppt/slides/_rels/slide21.xml.rels><?xml version="1.0" encoding="UTF-8" standalone="yes"?>
<Relationships xmlns="http://schemas.openxmlformats.org/package/2006/relationships"><Relationship Id="rId3" Type="http://schemas.openxmlformats.org/officeDocument/2006/relationships/hyperlink" Target="mailto:marie-josee.roch.cisssmc16@ssss.gouv.qc.ca" TargetMode="External"/><Relationship Id="rId2" Type="http://schemas.openxmlformats.org/officeDocument/2006/relationships/hyperlink" Target="mailto:elisa.morin.cisssme16@ssss.gouv.qc.ca" TargetMode="External"/><Relationship Id="rId1" Type="http://schemas.openxmlformats.org/officeDocument/2006/relationships/slideLayout" Target="../slideLayouts/slideLayout93.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4.png"/><Relationship Id="rId1" Type="http://schemas.openxmlformats.org/officeDocument/2006/relationships/slideLayout" Target="../slideLayouts/slideLayout25.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3.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3.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1.xml"/></Relationships>
</file>

<file path=ppt/slides/_rels/slide2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35.png"/><Relationship Id="rId1" Type="http://schemas.openxmlformats.org/officeDocument/2006/relationships/slideLayout" Target="../slideLayouts/slideLayout5.xml"/><Relationship Id="rId4" Type="http://schemas.openxmlformats.org/officeDocument/2006/relationships/image" Target="../media/image36.png"/></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7.pn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hyperlink" Target="http://extranet.santemonteregie.qc.ca/affaires-medicales-professionnelles/ordonnances/index.fr.html" TargetMode="Externa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hyperlink" Target="https://www.cisss-bsl.gouv.qc.ca/sigles-acron" TargetMode="External"/><Relationship Id="rId2" Type="http://schemas.openxmlformats.org/officeDocument/2006/relationships/image" Target="../media/image16.jpeg"/><Relationship Id="rId1" Type="http://schemas.openxmlformats.org/officeDocument/2006/relationships/slideLayout" Target="../slideLayouts/slideLayout3.xml"/><Relationship Id="rId4" Type="http://schemas.openxmlformats.org/officeDocument/2006/relationships/hyperlink" Target="https://www.cisss-bsl.gouv.qc.ca/sigles-acronymes"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41.jpeg"/><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40.jpeg"/><Relationship Id="rId4" Type="http://schemas.openxmlformats.org/officeDocument/2006/relationships/image" Target="../media/image43.png"/></Relationships>
</file>

<file path=ppt/slides/_rels/slide3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44.pn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png"/><Relationship Id="rId1" Type="http://schemas.openxmlformats.org/officeDocument/2006/relationships/slideLayout" Target="../slideLayouts/slideLayout5.xml"/><Relationship Id="rId4" Type="http://schemas.openxmlformats.org/officeDocument/2006/relationships/image" Target="../media/image40.jpeg"/></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5.xml"/><Relationship Id="rId5" Type="http://schemas.openxmlformats.org/officeDocument/2006/relationships/image" Target="../media/image19.png"/><Relationship Id="rId4" Type="http://schemas.openxmlformats.org/officeDocument/2006/relationships/image" Target="../media/image16.jpeg"/></Relationships>
</file>

<file path=ppt/slides/_rels/slide40.xml.rels><?xml version="1.0" encoding="UTF-8" standalone="yes"?>
<Relationships xmlns="http://schemas.openxmlformats.org/package/2006/relationships"><Relationship Id="rId3" Type="http://schemas.openxmlformats.org/officeDocument/2006/relationships/hyperlink" Target="https://www.msss.gouv.qc.ca/reseau/repertoires/" TargetMode="External"/><Relationship Id="rId2" Type="http://schemas.openxmlformats.org/officeDocument/2006/relationships/hyperlink" Target="https://www.santemonteregie.qc.ca/" TargetMode="External"/><Relationship Id="rId1" Type="http://schemas.openxmlformats.org/officeDocument/2006/relationships/slideLayout" Target="../slideLayouts/slideLayout5.xml"/><Relationship Id="rId5" Type="http://schemas.openxmlformats.org/officeDocument/2006/relationships/image" Target="../media/image40.jpeg"/><Relationship Id="rId4" Type="http://schemas.openxmlformats.org/officeDocument/2006/relationships/hyperlink" Target="http://extranet.santemonteregie.qc.ca/index.fr.html" TargetMode="External"/></Relationships>
</file>

<file path=ppt/slides/_rels/slide4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0.jpeg"/><Relationship Id="rId1" Type="http://schemas.openxmlformats.org/officeDocument/2006/relationships/slideLayout" Target="../slideLayouts/slideLayout5.xml"/><Relationship Id="rId4" Type="http://schemas.openxmlformats.org/officeDocument/2006/relationships/image" Target="../media/image48.png"/></Relationships>
</file>

<file path=ppt/slides/_rels/slide4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0.jpeg"/><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50.png"/><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hyperlink" Target="https://www.santemonteregie.qc.ca/centre/documentation/guide-dutilisation-des-antibiotiques-de-lhopital-charles-le-moyne" TargetMode="External"/><Relationship Id="rId1" Type="http://schemas.openxmlformats.org/officeDocument/2006/relationships/slideLayout" Target="../slideLayouts/slideLayout5.xml"/><Relationship Id="rId4" Type="http://schemas.openxmlformats.org/officeDocument/2006/relationships/image" Target="../media/image51.png"/></Relationships>
</file>

<file path=ppt/slides/_rels/slide4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52.png"/><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5.xml"/><Relationship Id="rId4" Type="http://schemas.openxmlformats.org/officeDocument/2006/relationships/image" Target="../media/image40.jpeg"/></Relationships>
</file>

<file path=ppt/slides/_rels/slide47.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hyperlink" Target="http://www.santemonteregie.qc.ca/installations?f%5b%5d=territoires:114&amp;f%5b%5d=categorie:21&amp;location%5bvalue%5d=#mode=list" TargetMode="External"/><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16.jpeg"/></Relationships>
</file>

<file path=ppt/slides/_rels/slide60.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5.xml"/></Relationships>
</file>

<file path=ppt/slides/_rels/slide66.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hyperlink" Target="http://www.santemonteregie.qc.ca/plaintes-et-amelioration-des-services" TargetMode="External"/><Relationship Id="rId1" Type="http://schemas.openxmlformats.org/officeDocument/2006/relationships/slideLayout" Target="../slideLayouts/slideLayout5.xml"/></Relationships>
</file>

<file path=ppt/slides/_rels/slide6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5.xml"/></Relationships>
</file>

<file path=ppt/slides/_rels/slide69.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15.xml"/><Relationship Id="rId1" Type="http://schemas.openxmlformats.org/officeDocument/2006/relationships/tags" Target="../tags/tag1.xml"/><Relationship Id="rId4" Type="http://schemas.openxmlformats.org/officeDocument/2006/relationships/image" Target="../media/image22.jpeg"/></Relationships>
</file>

<file path=ppt/slides/_rels/slide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08204" y="889686"/>
            <a:ext cx="9252204" cy="3322834"/>
          </a:xfrm>
        </p:spPr>
        <p:txBody>
          <a:bodyPr>
            <a:normAutofit/>
          </a:bodyPr>
          <a:lstStyle/>
          <a:p>
            <a:pPr algn="ctr"/>
            <a:r>
              <a:rPr lang="fr-CA" sz="6000" dirty="0" smtClean="0"/>
              <a:t>DES NOUVELLES!</a:t>
            </a:r>
            <a:r>
              <a:rPr lang="fr-CA" sz="6000" dirty="0">
                <a:cs typeface="Calibri"/>
              </a:rPr>
              <a:t/>
            </a:r>
            <a:br>
              <a:rPr lang="fr-CA" sz="6000" dirty="0">
                <a:cs typeface="Calibri"/>
              </a:rPr>
            </a:br>
            <a:endParaRPr lang="fr-CA" sz="6000" dirty="0">
              <a:cs typeface="Calibri"/>
            </a:endParaRPr>
          </a:p>
        </p:txBody>
      </p:sp>
      <p:sp>
        <p:nvSpPr>
          <p:cNvPr id="3" name="Sous-titre 2"/>
          <p:cNvSpPr>
            <a:spLocks noGrp="1"/>
          </p:cNvSpPr>
          <p:nvPr>
            <p:ph type="subTitle" idx="1"/>
          </p:nvPr>
        </p:nvSpPr>
        <p:spPr>
          <a:xfrm>
            <a:off x="646176" y="5074276"/>
            <a:ext cx="3939696" cy="1236372"/>
          </a:xfrm>
        </p:spPr>
        <p:txBody>
          <a:bodyPr vert="horz" lIns="0" tIns="45720" rIns="18288" bIns="45720" anchor="ctr">
            <a:normAutofit fontScale="92500" lnSpcReduction="10000"/>
          </a:bodyPr>
          <a:lstStyle/>
          <a:p>
            <a:pPr algn="l"/>
            <a:r>
              <a:rPr lang="fr-CA" sz="1600" dirty="0">
                <a:latin typeface="Arial"/>
                <a:cs typeface="Arial"/>
              </a:rPr>
              <a:t>Annie Zaor, pharmacienne </a:t>
            </a:r>
            <a:endParaRPr lang="fr-FR" sz="1600" dirty="0">
              <a:latin typeface="Arial"/>
              <a:cs typeface="Arial"/>
            </a:endParaRPr>
          </a:p>
          <a:p>
            <a:pPr algn="l">
              <a:lnSpc>
                <a:spcPct val="113999"/>
              </a:lnSpc>
            </a:pPr>
            <a:r>
              <a:rPr lang="fr-CA" sz="1600" dirty="0">
                <a:latin typeface="Arial"/>
                <a:cs typeface="Arial"/>
              </a:rPr>
              <a:t>Présidente intérimaire du </a:t>
            </a:r>
            <a:r>
              <a:rPr lang="fr-CA" sz="1600" dirty="0" smtClean="0">
                <a:latin typeface="Arial"/>
                <a:cs typeface="Arial"/>
              </a:rPr>
              <a:t>CRSP</a:t>
            </a:r>
          </a:p>
          <a:p>
            <a:pPr algn="l">
              <a:lnSpc>
                <a:spcPct val="113999"/>
              </a:lnSpc>
            </a:pPr>
            <a:r>
              <a:rPr lang="fr-CA" sz="1600" dirty="0" smtClean="0">
                <a:latin typeface="Arial"/>
                <a:cs typeface="Arial"/>
              </a:rPr>
              <a:t>(Collaboration GAP : Marie-</a:t>
            </a:r>
            <a:r>
              <a:rPr lang="fr-CA" sz="1600" dirty="0" err="1" smtClean="0">
                <a:latin typeface="Arial"/>
                <a:cs typeface="Arial"/>
              </a:rPr>
              <a:t>Eve</a:t>
            </a:r>
            <a:r>
              <a:rPr lang="fr-CA" sz="1600" dirty="0" smtClean="0">
                <a:latin typeface="Arial"/>
                <a:cs typeface="Arial"/>
              </a:rPr>
              <a:t> Bertrand, pharmacienne GAP CISSSMO)</a:t>
            </a:r>
          </a:p>
          <a:p>
            <a:pPr algn="l">
              <a:lnSpc>
                <a:spcPct val="113999"/>
              </a:lnSpc>
            </a:pPr>
            <a:endParaRPr lang="fr-CA" sz="2000" dirty="0">
              <a:latin typeface="Arial"/>
              <a:cs typeface="Arial"/>
            </a:endParaRPr>
          </a:p>
        </p:txBody>
      </p:sp>
      <p:pic>
        <p:nvPicPr>
          <p:cNvPr id="4" name="Image 3"/>
          <p:cNvPicPr>
            <a:picLocks noChangeAspect="1"/>
          </p:cNvPicPr>
          <p:nvPr/>
        </p:nvPicPr>
        <p:blipFill>
          <a:blip r:embed="rId3"/>
          <a:stretch>
            <a:fillRect/>
          </a:stretch>
        </p:blipFill>
        <p:spPr>
          <a:xfrm>
            <a:off x="-54102" y="2551103"/>
            <a:ext cx="9198102" cy="1938519"/>
          </a:xfrm>
          <a:prstGeom prst="rect">
            <a:avLst/>
          </a:prstGeom>
        </p:spPr>
      </p:pic>
      <p:pic>
        <p:nvPicPr>
          <p:cNvPr id="5" name="Image 4"/>
          <p:cNvPicPr>
            <a:picLocks noChangeAspect="1"/>
          </p:cNvPicPr>
          <p:nvPr/>
        </p:nvPicPr>
        <p:blipFill>
          <a:blip r:embed="rId4"/>
          <a:stretch>
            <a:fillRect/>
          </a:stretch>
        </p:blipFill>
        <p:spPr>
          <a:xfrm>
            <a:off x="0" y="0"/>
            <a:ext cx="2743438" cy="731583"/>
          </a:xfrm>
          <a:prstGeom prst="rect">
            <a:avLst/>
          </a:prstGeom>
        </p:spPr>
      </p:pic>
    </p:spTree>
    <p:extLst>
      <p:ext uri="{BB962C8B-B14F-4D97-AF65-F5344CB8AC3E}">
        <p14:creationId xmlns:p14="http://schemas.microsoft.com/office/powerpoint/2010/main" val="7105084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a:extLst>
              <a:ext uri="{FF2B5EF4-FFF2-40B4-BE49-F238E27FC236}">
                <a16:creationId xmlns:a16="http://schemas.microsoft.com/office/drawing/2014/main" xmlns="" id="{493C8E55-256B-4525-87D4-F0840C687749}"/>
              </a:ext>
            </a:extLst>
          </p:cNvPr>
          <p:cNvSpPr>
            <a:spLocks noGrp="1"/>
          </p:cNvSpPr>
          <p:nvPr>
            <p:ph type="body" sz="quarter" idx="12"/>
          </p:nvPr>
        </p:nvSpPr>
        <p:spPr>
          <a:xfrm>
            <a:off x="468024" y="1709840"/>
            <a:ext cx="8270473" cy="4781112"/>
          </a:xfrm>
        </p:spPr>
        <p:txBody>
          <a:bodyPr vert="horz" lIns="91440" tIns="45720" rIns="91440" bIns="45720" anchor="t">
            <a:normAutofit/>
          </a:bodyPr>
          <a:lstStyle/>
          <a:p>
            <a:pPr>
              <a:lnSpc>
                <a:spcPct val="113999"/>
              </a:lnSpc>
            </a:pPr>
            <a:r>
              <a:rPr lang="fr-CA" sz="2400" u="sng" dirty="0">
                <a:latin typeface="Arial"/>
                <a:cs typeface="Arial"/>
              </a:rPr>
              <a:t>GMF</a:t>
            </a:r>
            <a:r>
              <a:rPr lang="fr-CA" sz="2400" dirty="0">
                <a:latin typeface="Arial"/>
                <a:cs typeface="Arial"/>
              </a:rPr>
              <a:t>:  Philippe Desmarais (pharm. GMF</a:t>
            </a:r>
            <a:r>
              <a:rPr lang="fr-CA" sz="2400" dirty="0" smtClean="0">
                <a:latin typeface="Arial"/>
                <a:cs typeface="Arial"/>
              </a:rPr>
              <a:t>)</a:t>
            </a:r>
            <a:endParaRPr lang="fr-CA" sz="2400" u="sng" dirty="0" smtClean="0">
              <a:latin typeface="Arial"/>
              <a:cs typeface="Arial"/>
            </a:endParaRPr>
          </a:p>
          <a:p>
            <a:pPr>
              <a:lnSpc>
                <a:spcPct val="113999"/>
              </a:lnSpc>
            </a:pPr>
            <a:r>
              <a:rPr lang="fr-CA" sz="2400" u="sng" dirty="0" smtClean="0">
                <a:latin typeface="Arial"/>
                <a:cs typeface="Arial"/>
              </a:rPr>
              <a:t>Pharmaciens </a:t>
            </a:r>
            <a:r>
              <a:rPr lang="fr-CA" sz="2400" u="sng" dirty="0">
                <a:latin typeface="Arial"/>
                <a:cs typeface="Arial"/>
              </a:rPr>
              <a:t>chef de départements (membres d'office):</a:t>
            </a:r>
            <a:endParaRPr lang="en-US" sz="2400" u="sng" dirty="0">
              <a:latin typeface="Arial"/>
              <a:cs typeface="Arial"/>
            </a:endParaRPr>
          </a:p>
          <a:p>
            <a:pPr marL="457200" indent="-457200">
              <a:lnSpc>
                <a:spcPct val="113999"/>
              </a:lnSpc>
              <a:buFont typeface="Arial"/>
              <a:buChar char="•"/>
            </a:pPr>
            <a:r>
              <a:rPr lang="fr-CA" sz="2400" dirty="0" smtClean="0">
                <a:latin typeface="Arial"/>
                <a:cs typeface="Arial"/>
              </a:rPr>
              <a:t>Diem Vo (pharm</a:t>
            </a:r>
            <a:r>
              <a:rPr lang="fr-CA" sz="2400" dirty="0">
                <a:latin typeface="Arial"/>
                <a:cs typeface="Arial"/>
              </a:rPr>
              <a:t>. chef </a:t>
            </a:r>
            <a:r>
              <a:rPr lang="fr-CA" sz="2400" dirty="0" smtClean="0">
                <a:latin typeface="Arial"/>
                <a:cs typeface="Arial"/>
              </a:rPr>
              <a:t>CISSSME)</a:t>
            </a:r>
            <a:endParaRPr lang="en-US" sz="2400" dirty="0">
              <a:latin typeface="Arial"/>
              <a:cs typeface="Arial"/>
            </a:endParaRPr>
          </a:p>
          <a:p>
            <a:pPr marL="457200" indent="-457200">
              <a:lnSpc>
                <a:spcPct val="113999"/>
              </a:lnSpc>
              <a:buFont typeface="Arial"/>
              <a:buChar char="•"/>
            </a:pPr>
            <a:r>
              <a:rPr lang="fr-CA" sz="2400" dirty="0" smtClean="0">
                <a:latin typeface="Arial"/>
                <a:cs typeface="Arial"/>
              </a:rPr>
              <a:t>Geneviève </a:t>
            </a:r>
            <a:r>
              <a:rPr lang="fr-CA" sz="2400" dirty="0" err="1" smtClean="0">
                <a:latin typeface="Arial"/>
                <a:cs typeface="Arial"/>
              </a:rPr>
              <a:t>Cayer</a:t>
            </a:r>
            <a:r>
              <a:rPr lang="fr-CA" sz="2400" dirty="0" smtClean="0">
                <a:latin typeface="Arial"/>
                <a:cs typeface="Arial"/>
              </a:rPr>
              <a:t> (pharm</a:t>
            </a:r>
            <a:r>
              <a:rPr lang="fr-CA" sz="2400" dirty="0">
                <a:latin typeface="Arial"/>
                <a:cs typeface="Arial"/>
              </a:rPr>
              <a:t>. </a:t>
            </a:r>
            <a:r>
              <a:rPr lang="fr-CA" sz="2400" dirty="0" smtClean="0">
                <a:latin typeface="Arial"/>
                <a:cs typeface="Arial"/>
              </a:rPr>
              <a:t>chef CISSSMC)</a:t>
            </a:r>
            <a:endParaRPr lang="en-US" sz="2400" dirty="0">
              <a:latin typeface="Arial"/>
              <a:cs typeface="Arial"/>
            </a:endParaRPr>
          </a:p>
          <a:p>
            <a:pPr marL="457200" indent="-457200">
              <a:lnSpc>
                <a:spcPct val="113999"/>
              </a:lnSpc>
              <a:buFont typeface="Arial"/>
              <a:buChar char="•"/>
            </a:pPr>
            <a:r>
              <a:rPr lang="fr-CA" sz="2400" dirty="0" smtClean="0">
                <a:latin typeface="Arial"/>
                <a:cs typeface="Arial"/>
              </a:rPr>
              <a:t>Sandra </a:t>
            </a:r>
            <a:r>
              <a:rPr lang="fr-CA" sz="2400" dirty="0" err="1" smtClean="0">
                <a:latin typeface="Arial"/>
                <a:cs typeface="Arial"/>
              </a:rPr>
              <a:t>Chapados</a:t>
            </a:r>
            <a:r>
              <a:rPr lang="fr-CA" sz="2400" dirty="0" smtClean="0">
                <a:latin typeface="Arial"/>
                <a:cs typeface="Arial"/>
              </a:rPr>
              <a:t> </a:t>
            </a:r>
            <a:r>
              <a:rPr lang="fr-CA" sz="2400" dirty="0">
                <a:latin typeface="Arial"/>
                <a:cs typeface="Arial"/>
              </a:rPr>
              <a:t>(pharm. </a:t>
            </a:r>
            <a:r>
              <a:rPr lang="fr-CA" sz="2400" dirty="0" smtClean="0">
                <a:latin typeface="Arial"/>
                <a:cs typeface="Arial"/>
              </a:rPr>
              <a:t>chef CISSSMO)</a:t>
            </a:r>
            <a:endParaRPr lang="fr-CA" sz="2400" dirty="0"/>
          </a:p>
          <a:p>
            <a:pPr>
              <a:lnSpc>
                <a:spcPct val="113999"/>
              </a:lnSpc>
              <a:buClr>
                <a:srgbClr val="089CA3"/>
              </a:buClr>
            </a:pPr>
            <a:r>
              <a:rPr lang="fr-CA" sz="2400" u="sng" dirty="0" smtClean="0">
                <a:latin typeface="Arial"/>
                <a:cs typeface="Arial"/>
              </a:rPr>
              <a:t>PDG ou son délégué</a:t>
            </a:r>
            <a:r>
              <a:rPr lang="fr-CA" sz="2400" dirty="0" smtClean="0">
                <a:latin typeface="Arial"/>
                <a:cs typeface="Arial"/>
              </a:rPr>
              <a:t>: </a:t>
            </a:r>
            <a:r>
              <a:rPr lang="fr-CA" sz="2400" dirty="0">
                <a:latin typeface="Arial"/>
                <a:cs typeface="Arial"/>
              </a:rPr>
              <a:t> </a:t>
            </a:r>
            <a:r>
              <a:rPr lang="fr-CA" sz="2400" dirty="0" smtClean="0">
                <a:latin typeface="Arial"/>
                <a:cs typeface="Arial"/>
              </a:rPr>
              <a:t>Dre </a:t>
            </a:r>
            <a:r>
              <a:rPr lang="fr-CA" sz="2400" dirty="0" err="1" smtClean="0">
                <a:latin typeface="Arial"/>
                <a:cs typeface="Arial"/>
              </a:rPr>
              <a:t>Inthysone</a:t>
            </a:r>
            <a:r>
              <a:rPr lang="fr-CA" sz="2400" dirty="0" smtClean="0">
                <a:latin typeface="Arial"/>
                <a:cs typeface="Arial"/>
              </a:rPr>
              <a:t> </a:t>
            </a:r>
            <a:r>
              <a:rPr lang="fr-CA" sz="2400" dirty="0" err="1">
                <a:latin typeface="Arial"/>
                <a:cs typeface="Arial"/>
              </a:rPr>
              <a:t>Rajvong</a:t>
            </a:r>
            <a:r>
              <a:rPr lang="fr-CA" sz="2400" dirty="0">
                <a:latin typeface="Arial"/>
                <a:cs typeface="Arial"/>
              </a:rPr>
              <a:t>,(DSP MC, déléguée du PDG MC),</a:t>
            </a:r>
            <a:endParaRPr lang="en-US" sz="2400" dirty="0">
              <a:latin typeface="Arial"/>
              <a:cs typeface="Arial"/>
            </a:endParaRPr>
          </a:p>
          <a:p>
            <a:pPr>
              <a:lnSpc>
                <a:spcPct val="113999"/>
              </a:lnSpc>
              <a:buClr>
                <a:srgbClr val="089CA3"/>
              </a:buClr>
            </a:pPr>
            <a:r>
              <a:rPr lang="fr-CA" sz="2400" u="sng" dirty="0">
                <a:latin typeface="Arial"/>
                <a:cs typeface="Arial"/>
              </a:rPr>
              <a:t>Représentant du DRMG</a:t>
            </a:r>
            <a:r>
              <a:rPr lang="fr-CA" sz="2400" dirty="0" smtClean="0">
                <a:latin typeface="Arial"/>
                <a:cs typeface="Arial"/>
              </a:rPr>
              <a:t>: Dr Michel Brodeur</a:t>
            </a:r>
          </a:p>
        </p:txBody>
      </p:sp>
      <p:sp>
        <p:nvSpPr>
          <p:cNvPr id="5" name="Espace réservé du numéro de diapositive 4">
            <a:extLst>
              <a:ext uri="{FF2B5EF4-FFF2-40B4-BE49-F238E27FC236}">
                <a16:creationId xmlns:a16="http://schemas.microsoft.com/office/drawing/2014/main" xmlns="" id="{17793CA0-BC61-4216-8E76-9E40A000D3AF}"/>
              </a:ext>
            </a:extLst>
          </p:cNvPr>
          <p:cNvSpPr>
            <a:spLocks noGrp="1"/>
          </p:cNvSpPr>
          <p:nvPr>
            <p:ph type="sldNum" sz="quarter" idx="15"/>
          </p:nvPr>
        </p:nvSpPr>
        <p:spPr/>
        <p:txBody>
          <a:bodyPr/>
          <a:lstStyle/>
          <a:p>
            <a:fld id="{3CF1CC70-7FC9-4117-A124-4054BC0EB34A}" type="slidenum">
              <a:rPr lang="fr-CA" smtClean="0"/>
              <a:pPr/>
              <a:t>10</a:t>
            </a:fld>
            <a:endParaRPr lang="fr-CA"/>
          </a:p>
        </p:txBody>
      </p:sp>
      <p:sp>
        <p:nvSpPr>
          <p:cNvPr id="7" name="Titre 2">
            <a:extLst>
              <a:ext uri="{FF2B5EF4-FFF2-40B4-BE49-F238E27FC236}">
                <a16:creationId xmlns:a16="http://schemas.microsoft.com/office/drawing/2014/main" xmlns="" id="{AFCFC16C-FFEA-4221-A7F2-5AF115FF599D}"/>
              </a:ext>
            </a:extLst>
          </p:cNvPr>
          <p:cNvSpPr>
            <a:spLocks noGrp="1"/>
          </p:cNvSpPr>
          <p:nvPr>
            <p:ph type="title"/>
          </p:nvPr>
        </p:nvSpPr>
        <p:spPr>
          <a:xfrm>
            <a:off x="457200" y="800808"/>
            <a:ext cx="8280000" cy="900000"/>
          </a:xfrm>
        </p:spPr>
        <p:txBody>
          <a:bodyPr vert="horz" lIns="0" tIns="45720" rIns="0" bIns="0" anchor="ctr">
            <a:normAutofit/>
          </a:bodyPr>
          <a:lstStyle/>
          <a:p>
            <a:r>
              <a:rPr lang="fr-CA" sz="4000" dirty="0"/>
              <a:t>Membres </a:t>
            </a:r>
            <a:r>
              <a:rPr lang="fr-CA" sz="4000" dirty="0" smtClean="0"/>
              <a:t>2022 </a:t>
            </a:r>
            <a:r>
              <a:rPr lang="fr-CA" sz="4000" dirty="0"/>
              <a:t>(2)</a:t>
            </a:r>
          </a:p>
        </p:txBody>
      </p:sp>
      <p:pic>
        <p:nvPicPr>
          <p:cNvPr id="9" name="Image 8" descr="Une image contenant texte&#10;&#10;Description générée automatiquement">
            <a:extLst>
              <a:ext uri="{FF2B5EF4-FFF2-40B4-BE49-F238E27FC236}">
                <a16:creationId xmlns:a16="http://schemas.microsoft.com/office/drawing/2014/main" xmlns="" id="{E219C6D2-74EA-4D19-89B9-E239BB78EE62}"/>
              </a:ext>
            </a:extLst>
          </p:cNvPr>
          <p:cNvPicPr>
            <a:picLocks noChangeAspect="1"/>
          </p:cNvPicPr>
          <p:nvPr/>
        </p:nvPicPr>
        <p:blipFill>
          <a:blip r:embed="rId2"/>
          <a:stretch>
            <a:fillRect/>
          </a:stretch>
        </p:blipFill>
        <p:spPr>
          <a:xfrm>
            <a:off x="113400" y="85669"/>
            <a:ext cx="2743200" cy="728663"/>
          </a:xfrm>
          <a:prstGeom prst="rect">
            <a:avLst/>
          </a:prstGeom>
        </p:spPr>
      </p:pic>
    </p:spTree>
    <p:extLst>
      <p:ext uri="{BB962C8B-B14F-4D97-AF65-F5344CB8AC3E}">
        <p14:creationId xmlns:p14="http://schemas.microsoft.com/office/powerpoint/2010/main" val="11889432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457200" y="1851034"/>
            <a:ext cx="8229600" cy="4168291"/>
          </a:xfrm>
        </p:spPr>
        <p:txBody>
          <a:bodyPr vert="horz" lIns="91440" tIns="45720" rIns="91440" bIns="45720" anchor="t">
            <a:noAutofit/>
          </a:bodyPr>
          <a:lstStyle/>
          <a:p>
            <a:pPr marL="457200" indent="-457200">
              <a:buFont typeface="Arial" panose="020B0604020202020204" pitchFamily="34" charset="0"/>
              <a:buChar char="•"/>
            </a:pPr>
            <a:r>
              <a:rPr lang="fr-CA" sz="2400" dirty="0" smtClean="0">
                <a:latin typeface="Arial"/>
                <a:cs typeface="Arial"/>
              </a:rPr>
              <a:t>Groupe </a:t>
            </a:r>
            <a:r>
              <a:rPr lang="fr-CA" sz="2400" dirty="0">
                <a:latin typeface="Arial"/>
                <a:cs typeface="Arial"/>
              </a:rPr>
              <a:t>Facebook </a:t>
            </a:r>
            <a:r>
              <a:rPr lang="fr-CA" sz="2400" dirty="0" smtClean="0">
                <a:latin typeface="Arial"/>
                <a:cs typeface="Arial"/>
              </a:rPr>
              <a:t>CRSP</a:t>
            </a:r>
            <a:endParaRPr lang="fr-CA" sz="2400" dirty="0">
              <a:latin typeface="Arial"/>
              <a:cs typeface="Arial"/>
            </a:endParaRPr>
          </a:p>
          <a:p>
            <a:pPr marL="1097280" lvl="1" indent="-457200">
              <a:buFont typeface="Arial" panose="020B0604020202020204" pitchFamily="34" charset="0"/>
              <a:buChar char="•"/>
            </a:pPr>
            <a:r>
              <a:rPr lang="fr-CA" sz="2000" dirty="0">
                <a:latin typeface="Arial"/>
                <a:cs typeface="Arial"/>
              </a:rPr>
              <a:t>Courroie de transmission pour partage d’information établissement/communautaire,</a:t>
            </a:r>
          </a:p>
          <a:p>
            <a:pPr marL="457200" indent="-457200">
              <a:buFont typeface="Arial" panose="020B0604020202020204" pitchFamily="34" charset="0"/>
              <a:buChar char="•"/>
            </a:pPr>
            <a:r>
              <a:rPr lang="fr-CA" sz="2400" dirty="0">
                <a:latin typeface="Arial"/>
                <a:cs typeface="Arial"/>
              </a:rPr>
              <a:t>Mise à jour des coordonnées des </a:t>
            </a:r>
            <a:r>
              <a:rPr lang="fr-CA" sz="2400" dirty="0" smtClean="0">
                <a:latin typeface="Arial"/>
                <a:cs typeface="Arial"/>
              </a:rPr>
              <a:t>pharmacies/pharmaciens/ATP de </a:t>
            </a:r>
            <a:r>
              <a:rPr lang="fr-CA" sz="2400" dirty="0">
                <a:latin typeface="Arial"/>
                <a:cs typeface="Arial"/>
              </a:rPr>
              <a:t>la région pour </a:t>
            </a:r>
            <a:r>
              <a:rPr lang="fr-CA" sz="2400" dirty="0" smtClean="0">
                <a:latin typeface="Arial"/>
                <a:cs typeface="Arial"/>
              </a:rPr>
              <a:t>communications</a:t>
            </a:r>
            <a:r>
              <a:rPr lang="fr-CA" sz="2400" dirty="0">
                <a:latin typeface="Arial"/>
                <a:cs typeface="Arial"/>
              </a:rPr>
              <a:t> </a:t>
            </a:r>
            <a:endParaRPr lang="fr-CA" sz="2400" dirty="0"/>
          </a:p>
          <a:p>
            <a:pPr marL="457200" indent="-457200">
              <a:lnSpc>
                <a:spcPct val="100000"/>
              </a:lnSpc>
              <a:buFont typeface="Arial" panose="020B0604020202020204" pitchFamily="34" charset="0"/>
              <a:buChar char="•"/>
            </a:pPr>
            <a:r>
              <a:rPr lang="fr-CA" sz="2400" dirty="0" smtClean="0">
                <a:latin typeface="Arial"/>
                <a:cs typeface="Arial"/>
              </a:rPr>
              <a:t>Développement </a:t>
            </a:r>
            <a:r>
              <a:rPr lang="fr-CA" sz="2400" dirty="0">
                <a:latin typeface="Arial"/>
                <a:cs typeface="Arial"/>
              </a:rPr>
              <a:t>et alimentation du site internet afin d’héberger OC et documents pertinents</a:t>
            </a:r>
            <a:r>
              <a:rPr lang="fr-CA" sz="2400" dirty="0" smtClean="0">
                <a:latin typeface="Arial"/>
                <a:cs typeface="Arial"/>
              </a:rPr>
              <a:t>.</a:t>
            </a:r>
          </a:p>
          <a:p>
            <a:pPr algn="ctr">
              <a:lnSpc>
                <a:spcPct val="100000"/>
              </a:lnSpc>
            </a:pPr>
            <a:r>
              <a:rPr lang="fr-CA" sz="1800" dirty="0" smtClean="0">
                <a:solidFill>
                  <a:srgbClr val="FF0000"/>
                </a:solidFill>
              </a:rPr>
              <a:t>http</a:t>
            </a:r>
            <a:r>
              <a:rPr lang="fr-CA" sz="1800" dirty="0">
                <a:solidFill>
                  <a:srgbClr val="FF0000"/>
                </a:solidFill>
              </a:rPr>
              <a:t>://extranet.santemonteregie.qc.ca/affaires-medicales-professionnelles/crsp/index.fr.html</a:t>
            </a:r>
          </a:p>
          <a:p>
            <a:pPr marL="457200" indent="-457200" algn="ctr">
              <a:lnSpc>
                <a:spcPct val="100000"/>
              </a:lnSpc>
              <a:buFont typeface="Arial" panose="020B0604020202020204" pitchFamily="34" charset="0"/>
              <a:buChar char="•"/>
            </a:pPr>
            <a:endParaRPr lang="fr-CA" sz="2400" dirty="0">
              <a:latin typeface="Arial"/>
              <a:cs typeface="Arial"/>
            </a:endParaRPr>
          </a:p>
          <a:p>
            <a:pPr marL="457200" indent="-457200">
              <a:buFont typeface="Arial" panose="020B0604020202020204" pitchFamily="34" charset="0"/>
              <a:buChar char="•"/>
            </a:pPr>
            <a:endParaRPr lang="fr-CA" sz="2400" dirty="0"/>
          </a:p>
        </p:txBody>
      </p:sp>
      <p:sp>
        <p:nvSpPr>
          <p:cNvPr id="3" name="Titre 2"/>
          <p:cNvSpPr>
            <a:spLocks noGrp="1"/>
          </p:cNvSpPr>
          <p:nvPr>
            <p:ph type="title"/>
          </p:nvPr>
        </p:nvSpPr>
        <p:spPr>
          <a:xfrm>
            <a:off x="849923" y="814332"/>
            <a:ext cx="8280000" cy="900000"/>
          </a:xfrm>
        </p:spPr>
        <p:txBody>
          <a:bodyPr vert="horz" lIns="0" tIns="45720" rIns="0" bIns="0" anchor="ctr">
            <a:normAutofit/>
          </a:bodyPr>
          <a:lstStyle/>
          <a:p>
            <a:r>
              <a:rPr lang="fr-CA" sz="4000" dirty="0"/>
              <a:t>Projets récents ou en cours</a:t>
            </a:r>
          </a:p>
        </p:txBody>
      </p:sp>
      <p:sp>
        <p:nvSpPr>
          <p:cNvPr id="4" name="Espace réservé du numéro de diapositive 3"/>
          <p:cNvSpPr>
            <a:spLocks noGrp="1"/>
          </p:cNvSpPr>
          <p:nvPr>
            <p:ph type="sldNum" sz="quarter" idx="12"/>
          </p:nvPr>
        </p:nvSpPr>
        <p:spPr/>
        <p:txBody>
          <a:bodyPr/>
          <a:lstStyle/>
          <a:p>
            <a:fld id="{3CF1CC70-7FC9-4117-A124-4054BC0EB34A}" type="slidenum">
              <a:rPr lang="fr-CA" smtClean="0"/>
              <a:pPr/>
              <a:t>11</a:t>
            </a:fld>
            <a:endParaRPr lang="fr-CA" dirty="0"/>
          </a:p>
        </p:txBody>
      </p:sp>
      <p:pic>
        <p:nvPicPr>
          <p:cNvPr id="7" name="Image 8" descr="Une image contenant texte&#10;&#10;Description générée automatiquement">
            <a:extLst>
              <a:ext uri="{FF2B5EF4-FFF2-40B4-BE49-F238E27FC236}">
                <a16:creationId xmlns:a16="http://schemas.microsoft.com/office/drawing/2014/main" xmlns="" id="{EB44180A-95A1-45D2-BF30-6E8D7C759174}"/>
              </a:ext>
            </a:extLst>
          </p:cNvPr>
          <p:cNvPicPr>
            <a:picLocks noChangeAspect="1"/>
          </p:cNvPicPr>
          <p:nvPr/>
        </p:nvPicPr>
        <p:blipFill>
          <a:blip r:embed="rId2"/>
          <a:stretch>
            <a:fillRect/>
          </a:stretch>
        </p:blipFill>
        <p:spPr>
          <a:xfrm>
            <a:off x="0" y="-35131"/>
            <a:ext cx="2743200" cy="728663"/>
          </a:xfrm>
          <a:prstGeom prst="rect">
            <a:avLst/>
          </a:prstGeom>
        </p:spPr>
      </p:pic>
      <p:grpSp>
        <p:nvGrpSpPr>
          <p:cNvPr id="13" name="Groupe 12">
            <a:extLst>
              <a:ext uri="{FF2B5EF4-FFF2-40B4-BE49-F238E27FC236}">
                <a16:creationId xmlns:a16="http://schemas.microsoft.com/office/drawing/2014/main" xmlns="" id="{F448889A-A8DD-42F8-9D46-71186F5E1320}"/>
              </a:ext>
            </a:extLst>
          </p:cNvPr>
          <p:cNvGrpSpPr/>
          <p:nvPr/>
        </p:nvGrpSpPr>
        <p:grpSpPr>
          <a:xfrm>
            <a:off x="6795684" y="1089683"/>
            <a:ext cx="2106000" cy="486000"/>
            <a:chOff x="5319684" y="666683"/>
            <a:chExt cx="2106000" cy="486000"/>
          </a:xfrm>
        </p:grpSpPr>
        <p:sp>
          <p:nvSpPr>
            <p:cNvPr id="10" name="Flèche : chevron 9">
              <a:extLst>
                <a:ext uri="{FF2B5EF4-FFF2-40B4-BE49-F238E27FC236}">
                  <a16:creationId xmlns:a16="http://schemas.microsoft.com/office/drawing/2014/main" xmlns="" id="{AF05AA39-90D6-47AB-AB44-8F509D02840E}"/>
                </a:ext>
              </a:extLst>
            </p:cNvPr>
            <p:cNvSpPr/>
            <p:nvPr/>
          </p:nvSpPr>
          <p:spPr>
            <a:xfrm>
              <a:off x="5319684" y="666683"/>
              <a:ext cx="801000" cy="486000"/>
            </a:xfrm>
            <a:prstGeom prst="chevron">
              <a:avLst/>
            </a:prstGeom>
            <a:solidFill>
              <a:srgbClr val="0A447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solidFill>
                  <a:schemeClr val="tx1"/>
                </a:solidFill>
              </a:endParaRPr>
            </a:p>
          </p:txBody>
        </p:sp>
        <p:sp>
          <p:nvSpPr>
            <p:cNvPr id="11" name="Flèche : chevron 10">
              <a:extLst>
                <a:ext uri="{FF2B5EF4-FFF2-40B4-BE49-F238E27FC236}">
                  <a16:creationId xmlns:a16="http://schemas.microsoft.com/office/drawing/2014/main" xmlns="" id="{4DFC94D1-C3A5-4CEF-A67B-B2B071FC1B39}"/>
                </a:ext>
              </a:extLst>
            </p:cNvPr>
            <p:cNvSpPr/>
            <p:nvPr/>
          </p:nvSpPr>
          <p:spPr>
            <a:xfrm>
              <a:off x="5976684" y="666683"/>
              <a:ext cx="801000" cy="486000"/>
            </a:xfrm>
            <a:prstGeom prst="chevron">
              <a:avLst/>
            </a:prstGeom>
            <a:solidFill>
              <a:srgbClr val="4FBC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solidFill>
                  <a:schemeClr val="tx1"/>
                </a:solidFill>
              </a:endParaRPr>
            </a:p>
          </p:txBody>
        </p:sp>
        <p:sp>
          <p:nvSpPr>
            <p:cNvPr id="12" name="Flèche : chevron 11">
              <a:extLst>
                <a:ext uri="{FF2B5EF4-FFF2-40B4-BE49-F238E27FC236}">
                  <a16:creationId xmlns:a16="http://schemas.microsoft.com/office/drawing/2014/main" xmlns="" id="{F7BAC9B5-2116-459C-9EB4-6791E990A524}"/>
                </a:ext>
              </a:extLst>
            </p:cNvPr>
            <p:cNvSpPr/>
            <p:nvPr/>
          </p:nvSpPr>
          <p:spPr>
            <a:xfrm>
              <a:off x="6624684" y="666683"/>
              <a:ext cx="801000" cy="486000"/>
            </a:xfrm>
            <a:prstGeom prst="chevron">
              <a:avLst/>
            </a:prstGeom>
            <a:solidFill>
              <a:srgbClr val="0A447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solidFill>
                  <a:schemeClr val="tx1"/>
                </a:solidFill>
              </a:endParaRPr>
            </a:p>
          </p:txBody>
        </p:sp>
      </p:grpSp>
      <p:sp>
        <p:nvSpPr>
          <p:cNvPr id="8" name="Rectangle à coins arrondis 7"/>
          <p:cNvSpPr/>
          <p:nvPr/>
        </p:nvSpPr>
        <p:spPr>
          <a:xfrm>
            <a:off x="1586193" y="5306144"/>
            <a:ext cx="5971614" cy="70833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Tree>
    <p:extLst>
      <p:ext uri="{BB962C8B-B14F-4D97-AF65-F5344CB8AC3E}">
        <p14:creationId xmlns:p14="http://schemas.microsoft.com/office/powerpoint/2010/main" val="6664827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457200" y="1988840"/>
            <a:ext cx="8229600" cy="4181831"/>
          </a:xfrm>
        </p:spPr>
        <p:txBody>
          <a:bodyPr vert="horz" lIns="91440" tIns="45720" rIns="91440" bIns="45720" anchor="t">
            <a:noAutofit/>
          </a:bodyPr>
          <a:lstStyle/>
          <a:p>
            <a:pPr marL="457200" indent="-457200">
              <a:buFont typeface="Arial" panose="020B0604020202020204" pitchFamily="34" charset="0"/>
              <a:buChar char="•"/>
            </a:pPr>
            <a:r>
              <a:rPr lang="fr-CA" sz="2400" dirty="0">
                <a:latin typeface="Arial"/>
                <a:cs typeface="Arial"/>
              </a:rPr>
              <a:t>Participation des membres du CRSP à la cellule vigie COVID (2020-2021</a:t>
            </a:r>
            <a:r>
              <a:rPr lang="fr-CA" sz="2400" dirty="0" smtClean="0">
                <a:latin typeface="Arial"/>
                <a:cs typeface="Arial"/>
              </a:rPr>
              <a:t>)</a:t>
            </a:r>
            <a:endParaRPr lang="fr-CA" sz="2400" dirty="0">
              <a:solidFill>
                <a:srgbClr val="FF0000"/>
              </a:solidFill>
              <a:latin typeface="Arial"/>
              <a:cs typeface="Arial"/>
            </a:endParaRPr>
          </a:p>
          <a:p>
            <a:pPr marL="457200" indent="-457200">
              <a:buFont typeface="Arial" panose="020B0604020202020204" pitchFamily="34" charset="0"/>
              <a:buChar char="•"/>
            </a:pPr>
            <a:r>
              <a:rPr lang="fr-CA" sz="2400" dirty="0" smtClean="0">
                <a:solidFill>
                  <a:schemeClr val="tx1"/>
                </a:solidFill>
                <a:latin typeface="Arial"/>
                <a:cs typeface="Arial"/>
              </a:rPr>
              <a:t>Trajectoire traitements alternatifs au </a:t>
            </a:r>
            <a:r>
              <a:rPr lang="fr-CA" sz="2400" i="1" dirty="0" err="1">
                <a:solidFill>
                  <a:schemeClr val="tx1"/>
                </a:solidFill>
                <a:latin typeface="Arial"/>
                <a:cs typeface="Arial"/>
              </a:rPr>
              <a:t>P</a:t>
            </a:r>
            <a:r>
              <a:rPr lang="fr-CA" sz="2400" i="1" dirty="0" err="1" smtClean="0">
                <a:solidFill>
                  <a:schemeClr val="tx1"/>
                </a:solidFill>
                <a:latin typeface="Arial"/>
                <a:cs typeface="Arial"/>
              </a:rPr>
              <a:t>axlovid</a:t>
            </a:r>
            <a:r>
              <a:rPr lang="fr-CA" sz="2400" dirty="0" smtClean="0">
                <a:solidFill>
                  <a:schemeClr val="tx1"/>
                </a:solidFill>
                <a:latin typeface="Arial"/>
                <a:cs typeface="Arial"/>
              </a:rPr>
              <a:t> (FORMS)</a:t>
            </a:r>
          </a:p>
          <a:p>
            <a:pPr marL="1097280" lvl="1" indent="-457200">
              <a:buFont typeface="Arial" panose="020B0604020202020204" pitchFamily="34" charset="0"/>
              <a:buChar char="•"/>
            </a:pPr>
            <a:r>
              <a:rPr lang="fr-CA" sz="1100" dirty="0">
                <a:solidFill>
                  <a:schemeClr val="tx1"/>
                </a:solidFill>
                <a:latin typeface="Arial"/>
                <a:cs typeface="Arial"/>
              </a:rPr>
              <a:t>https://can01.safelinks.protection.outlook.com/?url=https%3A%2F%2Fforms.office.com%2Fr%2Fk66hmg6t14&amp;data=04%7C01%7Cfrancois.simard.agence16%40ssss.gouv.qc.ca%7C9d5df820126b41dd702408da1bcca9c0%7C06e1fe285f8b4075bf6cae24be1a7992%7C0%7C0%7C637852863070464561%7CUnknown%7CTWFpbGZsb3d8eyJWIjoiMC4wLjAwMDAiLCJQIjoiV2luMzIiLCJBTiI6Ik1haWwiLCJXVCI6Mn0%3D%7C3000&amp;sdata=%2FqYP%2FsC0jgrLDWBM%2Bnz5jgUJofU1sLNSIBi9PhsF9js%3D&amp;reserved=0</a:t>
            </a:r>
          </a:p>
          <a:p>
            <a:pPr marL="457200" indent="-457200">
              <a:buFont typeface="Arial" panose="020B0604020202020204" pitchFamily="34" charset="0"/>
              <a:buChar char="•"/>
            </a:pPr>
            <a:endParaRPr lang="fr-CA" sz="2400" dirty="0" smtClean="0">
              <a:solidFill>
                <a:schemeClr val="tx1"/>
              </a:solidFill>
              <a:latin typeface="Arial"/>
              <a:cs typeface="Arial"/>
            </a:endParaRPr>
          </a:p>
          <a:p>
            <a:pPr marL="457200" indent="-457200">
              <a:buFont typeface="Arial" panose="020B0604020202020204" pitchFamily="34" charset="0"/>
              <a:buChar char="•"/>
            </a:pPr>
            <a:r>
              <a:rPr lang="fr-CA" sz="2400" dirty="0" smtClean="0">
                <a:solidFill>
                  <a:srgbClr val="FF0000"/>
                </a:solidFill>
                <a:latin typeface="Arial"/>
                <a:cs typeface="Arial"/>
              </a:rPr>
              <a:t>COLLABORATION PROJET GAP</a:t>
            </a:r>
            <a:r>
              <a:rPr lang="fr-CA" sz="2400" dirty="0">
                <a:solidFill>
                  <a:srgbClr val="FF0000"/>
                </a:solidFill>
                <a:latin typeface="Arial"/>
                <a:cs typeface="Arial"/>
              </a:rPr>
              <a:t> </a:t>
            </a:r>
            <a:endParaRPr lang="fr-CA" sz="2400" dirty="0">
              <a:solidFill>
                <a:srgbClr val="FF0000"/>
              </a:solidFill>
            </a:endParaRPr>
          </a:p>
          <a:p>
            <a:pPr marL="457200" indent="-457200">
              <a:buFont typeface="Arial" panose="020B0604020202020204" pitchFamily="34" charset="0"/>
              <a:buChar char="•"/>
            </a:pPr>
            <a:endParaRPr lang="fr-CA" sz="2400" dirty="0"/>
          </a:p>
        </p:txBody>
      </p:sp>
      <p:sp>
        <p:nvSpPr>
          <p:cNvPr id="3" name="Titre 2"/>
          <p:cNvSpPr>
            <a:spLocks noGrp="1"/>
          </p:cNvSpPr>
          <p:nvPr>
            <p:ph type="title"/>
          </p:nvPr>
        </p:nvSpPr>
        <p:spPr>
          <a:xfrm>
            <a:off x="849923" y="814332"/>
            <a:ext cx="8280000" cy="900000"/>
          </a:xfrm>
        </p:spPr>
        <p:txBody>
          <a:bodyPr vert="horz" lIns="0" tIns="45720" rIns="0" bIns="0" anchor="ctr">
            <a:normAutofit/>
          </a:bodyPr>
          <a:lstStyle/>
          <a:p>
            <a:r>
              <a:rPr lang="fr-CA" sz="4000" dirty="0"/>
              <a:t>Projets récents ou en cours</a:t>
            </a:r>
          </a:p>
        </p:txBody>
      </p:sp>
      <p:sp>
        <p:nvSpPr>
          <p:cNvPr id="4" name="Espace réservé du numéro de diapositive 3"/>
          <p:cNvSpPr>
            <a:spLocks noGrp="1"/>
          </p:cNvSpPr>
          <p:nvPr>
            <p:ph type="sldNum" sz="quarter" idx="12"/>
          </p:nvPr>
        </p:nvSpPr>
        <p:spPr/>
        <p:txBody>
          <a:bodyPr/>
          <a:lstStyle/>
          <a:p>
            <a:fld id="{3CF1CC70-7FC9-4117-A124-4054BC0EB34A}" type="slidenum">
              <a:rPr lang="fr-CA" smtClean="0"/>
              <a:pPr/>
              <a:t>12</a:t>
            </a:fld>
            <a:endParaRPr lang="fr-CA"/>
          </a:p>
        </p:txBody>
      </p:sp>
      <p:pic>
        <p:nvPicPr>
          <p:cNvPr id="5" name="Image 5" descr="Une image contenant jouet, poupée, graphiques vectoriels, clipart&#10;&#10;Description générée automatiquement">
            <a:extLst>
              <a:ext uri="{FF2B5EF4-FFF2-40B4-BE49-F238E27FC236}">
                <a16:creationId xmlns:a16="http://schemas.microsoft.com/office/drawing/2014/main" xmlns="" id="{02327AE7-6D67-4DA7-A225-8B68D0353BC9}"/>
              </a:ext>
            </a:extLst>
          </p:cNvPr>
          <p:cNvPicPr>
            <a:picLocks noChangeAspect="1"/>
          </p:cNvPicPr>
          <p:nvPr/>
        </p:nvPicPr>
        <p:blipFill>
          <a:blip r:embed="rId2"/>
          <a:stretch>
            <a:fillRect/>
          </a:stretch>
        </p:blipFill>
        <p:spPr>
          <a:xfrm>
            <a:off x="7646526" y="1742478"/>
            <a:ext cx="1328321" cy="1144967"/>
          </a:xfrm>
          <a:prstGeom prst="rect">
            <a:avLst/>
          </a:prstGeom>
        </p:spPr>
      </p:pic>
      <p:pic>
        <p:nvPicPr>
          <p:cNvPr id="7" name="Image 8" descr="Une image contenant texte&#10;&#10;Description générée automatiquement">
            <a:extLst>
              <a:ext uri="{FF2B5EF4-FFF2-40B4-BE49-F238E27FC236}">
                <a16:creationId xmlns:a16="http://schemas.microsoft.com/office/drawing/2014/main" xmlns="" id="{EB44180A-95A1-45D2-BF30-6E8D7C759174}"/>
              </a:ext>
            </a:extLst>
          </p:cNvPr>
          <p:cNvPicPr>
            <a:picLocks noChangeAspect="1"/>
          </p:cNvPicPr>
          <p:nvPr/>
        </p:nvPicPr>
        <p:blipFill>
          <a:blip r:embed="rId3"/>
          <a:stretch>
            <a:fillRect/>
          </a:stretch>
        </p:blipFill>
        <p:spPr>
          <a:xfrm>
            <a:off x="0" y="-51585"/>
            <a:ext cx="2743200" cy="728663"/>
          </a:xfrm>
          <a:prstGeom prst="rect">
            <a:avLst/>
          </a:prstGeom>
        </p:spPr>
      </p:pic>
      <p:grpSp>
        <p:nvGrpSpPr>
          <p:cNvPr id="13" name="Groupe 12">
            <a:extLst>
              <a:ext uri="{FF2B5EF4-FFF2-40B4-BE49-F238E27FC236}">
                <a16:creationId xmlns:a16="http://schemas.microsoft.com/office/drawing/2014/main" xmlns="" id="{F448889A-A8DD-42F8-9D46-71186F5E1320}"/>
              </a:ext>
            </a:extLst>
          </p:cNvPr>
          <p:cNvGrpSpPr/>
          <p:nvPr/>
        </p:nvGrpSpPr>
        <p:grpSpPr>
          <a:xfrm>
            <a:off x="6795684" y="1089683"/>
            <a:ext cx="2106000" cy="486000"/>
            <a:chOff x="5319684" y="666683"/>
            <a:chExt cx="2106000" cy="486000"/>
          </a:xfrm>
        </p:grpSpPr>
        <p:sp>
          <p:nvSpPr>
            <p:cNvPr id="10" name="Flèche : chevron 9">
              <a:extLst>
                <a:ext uri="{FF2B5EF4-FFF2-40B4-BE49-F238E27FC236}">
                  <a16:creationId xmlns:a16="http://schemas.microsoft.com/office/drawing/2014/main" xmlns="" id="{AF05AA39-90D6-47AB-AB44-8F509D02840E}"/>
                </a:ext>
              </a:extLst>
            </p:cNvPr>
            <p:cNvSpPr/>
            <p:nvPr/>
          </p:nvSpPr>
          <p:spPr>
            <a:xfrm>
              <a:off x="5319684" y="666683"/>
              <a:ext cx="801000" cy="486000"/>
            </a:xfrm>
            <a:prstGeom prst="chevron">
              <a:avLst/>
            </a:prstGeom>
            <a:solidFill>
              <a:srgbClr val="0A447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solidFill>
                  <a:schemeClr val="tx1"/>
                </a:solidFill>
              </a:endParaRPr>
            </a:p>
          </p:txBody>
        </p:sp>
        <p:sp>
          <p:nvSpPr>
            <p:cNvPr id="11" name="Flèche : chevron 10">
              <a:extLst>
                <a:ext uri="{FF2B5EF4-FFF2-40B4-BE49-F238E27FC236}">
                  <a16:creationId xmlns:a16="http://schemas.microsoft.com/office/drawing/2014/main" xmlns="" id="{4DFC94D1-C3A5-4CEF-A67B-B2B071FC1B39}"/>
                </a:ext>
              </a:extLst>
            </p:cNvPr>
            <p:cNvSpPr/>
            <p:nvPr/>
          </p:nvSpPr>
          <p:spPr>
            <a:xfrm>
              <a:off x="5976684" y="666683"/>
              <a:ext cx="801000" cy="486000"/>
            </a:xfrm>
            <a:prstGeom prst="chevron">
              <a:avLst/>
            </a:prstGeom>
            <a:solidFill>
              <a:srgbClr val="4FBC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solidFill>
                  <a:schemeClr val="tx1"/>
                </a:solidFill>
              </a:endParaRPr>
            </a:p>
          </p:txBody>
        </p:sp>
        <p:sp>
          <p:nvSpPr>
            <p:cNvPr id="12" name="Flèche : chevron 11">
              <a:extLst>
                <a:ext uri="{FF2B5EF4-FFF2-40B4-BE49-F238E27FC236}">
                  <a16:creationId xmlns:a16="http://schemas.microsoft.com/office/drawing/2014/main" xmlns="" id="{F7BAC9B5-2116-459C-9EB4-6791E990A524}"/>
                </a:ext>
              </a:extLst>
            </p:cNvPr>
            <p:cNvSpPr/>
            <p:nvPr/>
          </p:nvSpPr>
          <p:spPr>
            <a:xfrm>
              <a:off x="6624684" y="666683"/>
              <a:ext cx="801000" cy="486000"/>
            </a:xfrm>
            <a:prstGeom prst="chevron">
              <a:avLst/>
            </a:prstGeom>
            <a:solidFill>
              <a:srgbClr val="0A447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solidFill>
                  <a:schemeClr val="tx1"/>
                </a:solidFill>
              </a:endParaRPr>
            </a:p>
          </p:txBody>
        </p:sp>
      </p:grpSp>
    </p:spTree>
    <p:extLst>
      <p:ext uri="{BB962C8B-B14F-4D97-AF65-F5344CB8AC3E}">
        <p14:creationId xmlns:p14="http://schemas.microsoft.com/office/powerpoint/2010/main" val="37365906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a:bodyPr>
          <a:lstStyle/>
          <a:p>
            <a:pPr marL="457200" indent="-457200">
              <a:buFont typeface="Arial" panose="020B0604020202020204" pitchFamily="34" charset="0"/>
              <a:buChar char="•"/>
            </a:pPr>
            <a:r>
              <a:rPr lang="fr-CA" dirty="0" smtClean="0"/>
              <a:t>Qu’est-ce que le GAP?</a:t>
            </a:r>
          </a:p>
          <a:p>
            <a:pPr marL="457200" indent="-457200">
              <a:buFont typeface="Arial" panose="020B0604020202020204" pitchFamily="34" charset="0"/>
              <a:buChar char="•"/>
            </a:pPr>
            <a:r>
              <a:rPr lang="fr-CA" dirty="0" smtClean="0"/>
              <a:t>Quel est le rôle du CRSP dans cette nouvelle entité?</a:t>
            </a:r>
          </a:p>
          <a:p>
            <a:pPr marL="457200" indent="-457200">
              <a:buFont typeface="Arial" panose="020B0604020202020204" pitchFamily="34" charset="0"/>
              <a:buChar char="•"/>
            </a:pPr>
            <a:endParaRPr lang="fr-CA" dirty="0"/>
          </a:p>
          <a:p>
            <a:endParaRPr lang="fr-CA" dirty="0" smtClean="0"/>
          </a:p>
          <a:p>
            <a:pPr>
              <a:lnSpc>
                <a:spcPct val="113999"/>
              </a:lnSpc>
            </a:pPr>
            <a:r>
              <a:rPr lang="fr-CA" sz="1800" dirty="0">
                <a:latin typeface="Arial"/>
                <a:cs typeface="Arial"/>
              </a:rPr>
              <a:t>Collaboration GAP : Marie-</a:t>
            </a:r>
            <a:r>
              <a:rPr lang="fr-CA" sz="1800" dirty="0" err="1">
                <a:latin typeface="Arial"/>
                <a:cs typeface="Arial"/>
              </a:rPr>
              <a:t>Eve</a:t>
            </a:r>
            <a:r>
              <a:rPr lang="fr-CA" sz="1800" dirty="0">
                <a:latin typeface="Arial"/>
                <a:cs typeface="Arial"/>
              </a:rPr>
              <a:t> Bertrand, pharmacienne GAP </a:t>
            </a:r>
            <a:r>
              <a:rPr lang="fr-CA" sz="1800" dirty="0" smtClean="0">
                <a:latin typeface="Arial"/>
                <a:cs typeface="Arial"/>
              </a:rPr>
              <a:t>CISSSMO</a:t>
            </a:r>
            <a:endParaRPr lang="fr-CA" sz="1800" dirty="0">
              <a:latin typeface="Arial"/>
              <a:cs typeface="Arial"/>
            </a:endParaRPr>
          </a:p>
          <a:p>
            <a:pPr>
              <a:lnSpc>
                <a:spcPct val="113999"/>
              </a:lnSpc>
            </a:pPr>
            <a:endParaRPr lang="fr-CA" sz="2400" dirty="0">
              <a:latin typeface="Arial"/>
              <a:cs typeface="Arial"/>
            </a:endParaRPr>
          </a:p>
          <a:p>
            <a:pPr marL="457200" indent="-457200">
              <a:buFont typeface="Arial" panose="020B0604020202020204" pitchFamily="34" charset="0"/>
              <a:buChar char="•"/>
            </a:pPr>
            <a:endParaRPr lang="fr-CA" dirty="0"/>
          </a:p>
        </p:txBody>
      </p:sp>
      <p:sp>
        <p:nvSpPr>
          <p:cNvPr id="3" name="Titre 2"/>
          <p:cNvSpPr>
            <a:spLocks noGrp="1"/>
          </p:cNvSpPr>
          <p:nvPr>
            <p:ph type="title"/>
          </p:nvPr>
        </p:nvSpPr>
        <p:spPr/>
        <p:txBody>
          <a:bodyPr>
            <a:noAutofit/>
          </a:bodyPr>
          <a:lstStyle/>
          <a:p>
            <a:r>
              <a:rPr lang="fr-CA" sz="3600" dirty="0" smtClean="0">
                <a:solidFill>
                  <a:srgbClr val="FF0000"/>
                </a:solidFill>
              </a:rPr>
              <a:t>Projet GAP (Guichet d’</a:t>
            </a:r>
            <a:r>
              <a:rPr lang="fr-CA" sz="3600" dirty="0" err="1" smtClean="0">
                <a:solidFill>
                  <a:srgbClr val="FF0000"/>
                </a:solidFill>
              </a:rPr>
              <a:t>acces</a:t>
            </a:r>
            <a:r>
              <a:rPr lang="fr-CA" sz="3600" dirty="0" smtClean="0">
                <a:solidFill>
                  <a:srgbClr val="FF0000"/>
                </a:solidFill>
              </a:rPr>
              <a:t> première ligne)</a:t>
            </a:r>
            <a:endParaRPr lang="fr-CA" sz="3600" dirty="0">
              <a:solidFill>
                <a:srgbClr val="FF0000"/>
              </a:solidFill>
            </a:endParaRPr>
          </a:p>
        </p:txBody>
      </p:sp>
      <p:sp>
        <p:nvSpPr>
          <p:cNvPr id="4" name="Espace réservé du numéro de diapositive 3"/>
          <p:cNvSpPr>
            <a:spLocks noGrp="1"/>
          </p:cNvSpPr>
          <p:nvPr>
            <p:ph type="sldNum" sz="quarter" idx="12"/>
          </p:nvPr>
        </p:nvSpPr>
        <p:spPr/>
        <p:txBody>
          <a:bodyPr/>
          <a:lstStyle/>
          <a:p>
            <a:fld id="{3CF1CC70-7FC9-4117-A124-4054BC0EB34A}" type="slidenum">
              <a:rPr lang="fr-CA" smtClean="0"/>
              <a:pPr/>
              <a:t>13</a:t>
            </a:fld>
            <a:endParaRPr lang="fr-CA"/>
          </a:p>
        </p:txBody>
      </p:sp>
      <p:pic>
        <p:nvPicPr>
          <p:cNvPr id="5" name="Image 4"/>
          <p:cNvPicPr>
            <a:picLocks noChangeAspect="1"/>
          </p:cNvPicPr>
          <p:nvPr/>
        </p:nvPicPr>
        <p:blipFill>
          <a:blip r:embed="rId2"/>
          <a:stretch>
            <a:fillRect/>
          </a:stretch>
        </p:blipFill>
        <p:spPr>
          <a:xfrm>
            <a:off x="0" y="0"/>
            <a:ext cx="2743438" cy="731583"/>
          </a:xfrm>
          <a:prstGeom prst="rect">
            <a:avLst/>
          </a:prstGeom>
        </p:spPr>
      </p:pic>
    </p:spTree>
    <p:extLst>
      <p:ext uri="{BB962C8B-B14F-4D97-AF65-F5344CB8AC3E}">
        <p14:creationId xmlns:p14="http://schemas.microsoft.com/office/powerpoint/2010/main" val="285404595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3">
            <a:extLst>
              <a:ext uri="{FF2B5EF4-FFF2-40B4-BE49-F238E27FC236}">
                <a16:creationId xmlns="" xmlns:a16="http://schemas.microsoft.com/office/drawing/2014/main" id="{16097BB8-67B4-4B08-9A27-9B8557354CA6}"/>
              </a:ext>
            </a:extLst>
          </p:cNvPr>
          <p:cNvSpPr>
            <a:spLocks noGrp="1"/>
          </p:cNvSpPr>
          <p:nvPr>
            <p:ph sz="quarter" idx="4294967295"/>
          </p:nvPr>
        </p:nvSpPr>
        <p:spPr>
          <a:xfrm>
            <a:off x="685798" y="2209161"/>
            <a:ext cx="4077000" cy="4204517"/>
          </a:xfrm>
          <a:prstGeom prst="rect">
            <a:avLst/>
          </a:prstGeom>
        </p:spPr>
        <p:txBody>
          <a:bodyPr>
            <a:normAutofit fontScale="55000" lnSpcReduction="20000"/>
          </a:bodyPr>
          <a:lstStyle/>
          <a:p>
            <a:pPr algn="just"/>
            <a:r>
              <a:rPr lang="fr-CA" dirty="0"/>
              <a:t>Le guichet d’accès à la première ligne est une instance ayant pour mandat de </a:t>
            </a:r>
            <a:r>
              <a:rPr lang="fr-CA" b="1" dirty="0"/>
              <a:t>recevoir les demandes de consultation médicale des personnes sans médecin de famille</a:t>
            </a:r>
            <a:r>
              <a:rPr lang="fr-CA" dirty="0"/>
              <a:t> et de les analyser afin de les orienter vers le service professionnel ou médical pertinent, répondant le mieux au besoin. </a:t>
            </a:r>
          </a:p>
          <a:p>
            <a:pPr algn="just"/>
            <a:endParaRPr lang="fr-CA" dirty="0"/>
          </a:p>
          <a:p>
            <a:pPr algn="just"/>
            <a:r>
              <a:rPr lang="fr-CA" i="1" dirty="0"/>
              <a:t>Le bon service, par la bonne personne, au bon moment.</a:t>
            </a:r>
          </a:p>
        </p:txBody>
      </p:sp>
      <p:sp>
        <p:nvSpPr>
          <p:cNvPr id="6" name="Titre 5">
            <a:extLst>
              <a:ext uri="{FF2B5EF4-FFF2-40B4-BE49-F238E27FC236}">
                <a16:creationId xmlns="" xmlns:a16="http://schemas.microsoft.com/office/drawing/2014/main" id="{AF61F166-BB85-4CB9-8E33-3AF51005E2E9}"/>
              </a:ext>
            </a:extLst>
          </p:cNvPr>
          <p:cNvSpPr>
            <a:spLocks noGrp="1"/>
          </p:cNvSpPr>
          <p:nvPr>
            <p:ph type="title"/>
          </p:nvPr>
        </p:nvSpPr>
        <p:spPr>
          <a:xfrm>
            <a:off x="685800" y="1188081"/>
            <a:ext cx="7886700" cy="800958"/>
          </a:xfrm>
        </p:spPr>
        <p:txBody>
          <a:bodyPr>
            <a:normAutofit fontScale="90000"/>
          </a:bodyPr>
          <a:lstStyle/>
          <a:p>
            <a:r>
              <a:rPr lang="fr-CA" dirty="0"/>
              <a:t>Qu’est-ce que le GAP?</a:t>
            </a:r>
          </a:p>
        </p:txBody>
      </p:sp>
      <p:pic>
        <p:nvPicPr>
          <p:cNvPr id="2" name="Image 1"/>
          <p:cNvPicPr>
            <a:picLocks noChangeAspect="1"/>
          </p:cNvPicPr>
          <p:nvPr/>
        </p:nvPicPr>
        <p:blipFill>
          <a:blip r:embed="rId3"/>
          <a:stretch>
            <a:fillRect/>
          </a:stretch>
        </p:blipFill>
        <p:spPr>
          <a:xfrm>
            <a:off x="6232910" y="1317245"/>
            <a:ext cx="2625434" cy="3314610"/>
          </a:xfrm>
          <a:prstGeom prst="rect">
            <a:avLst/>
          </a:prstGeom>
        </p:spPr>
      </p:pic>
      <p:pic>
        <p:nvPicPr>
          <p:cNvPr id="5" name="Imag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79022" y="3456665"/>
            <a:ext cx="2350383" cy="2350383"/>
          </a:xfrm>
          <a:prstGeom prst="rect">
            <a:avLst/>
          </a:prstGeom>
        </p:spPr>
      </p:pic>
    </p:spTree>
    <p:extLst>
      <p:ext uri="{BB962C8B-B14F-4D97-AF65-F5344CB8AC3E}">
        <p14:creationId xmlns:p14="http://schemas.microsoft.com/office/powerpoint/2010/main" val="393603577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3">
            <a:extLst>
              <a:ext uri="{FF2B5EF4-FFF2-40B4-BE49-F238E27FC236}">
                <a16:creationId xmlns="" xmlns:a16="http://schemas.microsoft.com/office/drawing/2014/main" id="{16097BB8-67B4-4B08-9A27-9B8557354CA6}"/>
              </a:ext>
            </a:extLst>
          </p:cNvPr>
          <p:cNvSpPr>
            <a:spLocks noGrp="1"/>
          </p:cNvSpPr>
          <p:nvPr>
            <p:ph sz="quarter" idx="4294967295"/>
          </p:nvPr>
        </p:nvSpPr>
        <p:spPr>
          <a:xfrm>
            <a:off x="685798" y="2209162"/>
            <a:ext cx="4077000" cy="2970000"/>
          </a:xfrm>
          <a:prstGeom prst="rect">
            <a:avLst/>
          </a:prstGeom>
        </p:spPr>
        <p:txBody>
          <a:bodyPr>
            <a:normAutofit/>
          </a:bodyPr>
          <a:lstStyle/>
          <a:p>
            <a:endParaRPr lang="fr-CA" dirty="0"/>
          </a:p>
          <a:p>
            <a:endParaRPr lang="fr-CA" dirty="0"/>
          </a:p>
          <a:p>
            <a:endParaRPr lang="fr-CA" dirty="0"/>
          </a:p>
          <a:p>
            <a:endParaRPr lang="fr-CA" dirty="0"/>
          </a:p>
        </p:txBody>
      </p:sp>
      <p:sp>
        <p:nvSpPr>
          <p:cNvPr id="6" name="Titre 5">
            <a:extLst>
              <a:ext uri="{FF2B5EF4-FFF2-40B4-BE49-F238E27FC236}">
                <a16:creationId xmlns="" xmlns:a16="http://schemas.microsoft.com/office/drawing/2014/main" id="{AF61F166-BB85-4CB9-8E33-3AF51005E2E9}"/>
              </a:ext>
            </a:extLst>
          </p:cNvPr>
          <p:cNvSpPr>
            <a:spLocks noGrp="1"/>
          </p:cNvSpPr>
          <p:nvPr>
            <p:ph type="title"/>
          </p:nvPr>
        </p:nvSpPr>
        <p:spPr>
          <a:xfrm>
            <a:off x="685800" y="1188081"/>
            <a:ext cx="7886700" cy="800958"/>
          </a:xfrm>
        </p:spPr>
        <p:txBody>
          <a:bodyPr>
            <a:normAutofit fontScale="90000"/>
          </a:bodyPr>
          <a:lstStyle/>
          <a:p>
            <a:r>
              <a:rPr lang="fr-CA" dirty="0"/>
              <a:t>Principes directeurs du GAP</a:t>
            </a:r>
          </a:p>
        </p:txBody>
      </p:sp>
      <p:sp>
        <p:nvSpPr>
          <p:cNvPr id="5" name="Espace réservé du contenu 3">
            <a:extLst>
              <a:ext uri="{FF2B5EF4-FFF2-40B4-BE49-F238E27FC236}">
                <a16:creationId xmlns="" xmlns:a16="http://schemas.microsoft.com/office/drawing/2014/main" id="{16097BB8-67B4-4B08-9A27-9B8557354CA6}"/>
              </a:ext>
            </a:extLst>
          </p:cNvPr>
          <p:cNvSpPr>
            <a:spLocks noGrp="1"/>
          </p:cNvSpPr>
          <p:nvPr>
            <p:ph sz="quarter" idx="4294967295"/>
          </p:nvPr>
        </p:nvSpPr>
        <p:spPr>
          <a:xfrm>
            <a:off x="838198" y="2361561"/>
            <a:ext cx="4622444" cy="4077875"/>
          </a:xfrm>
          <a:prstGeom prst="rect">
            <a:avLst/>
          </a:prstGeom>
        </p:spPr>
        <p:txBody>
          <a:bodyPr>
            <a:normAutofit fontScale="77500" lnSpcReduction="20000"/>
          </a:bodyPr>
          <a:lstStyle/>
          <a:p>
            <a:r>
              <a:rPr lang="fr-CA" sz="2900" dirty="0"/>
              <a:t>Bon service, par le bon professionnel, au bon moment</a:t>
            </a:r>
          </a:p>
          <a:p>
            <a:pPr lvl="1"/>
            <a:r>
              <a:rPr lang="fr-CA" sz="2000" dirty="0"/>
              <a:t>Les pharmaciens GAP sont en support à l’équipe du GAP.  Ils ne se substituent pas au pharmacien de famille du patient.</a:t>
            </a:r>
          </a:p>
          <a:p>
            <a:pPr lvl="1"/>
            <a:r>
              <a:rPr lang="fr-CA" sz="2000" dirty="0"/>
              <a:t>Les actes pouvant être effectués par le pharmacien de famille du patient doit lui être référé en priorité.</a:t>
            </a:r>
          </a:p>
          <a:p>
            <a:pPr lvl="1"/>
            <a:r>
              <a:rPr lang="fr-CA" sz="2000" dirty="0"/>
              <a:t>Le GAP assure une bidirectionnalité entre ses services et les corridors existants</a:t>
            </a:r>
          </a:p>
          <a:p>
            <a:pPr lvl="1"/>
            <a:r>
              <a:rPr lang="fr-CA" sz="2000" dirty="0"/>
              <a:t>Le GAP pratique l’interdisciplinarité et la transparence dans ses pratiques professionnelles</a:t>
            </a:r>
          </a:p>
          <a:p>
            <a:pPr lvl="1"/>
            <a:endParaRPr lang="fr-CA" sz="2000" dirty="0"/>
          </a:p>
        </p:txBody>
      </p:sp>
      <p:pic>
        <p:nvPicPr>
          <p:cNvPr id="2050" name="Picture 2" descr="Businessman holding crayon à grande liste de contrôle complète avec des coch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55465" y="2590244"/>
            <a:ext cx="3314402" cy="22078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176215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3">
            <a:extLst>
              <a:ext uri="{FF2B5EF4-FFF2-40B4-BE49-F238E27FC236}">
                <a16:creationId xmlns="" xmlns:a16="http://schemas.microsoft.com/office/drawing/2014/main" id="{16097BB8-67B4-4B08-9A27-9B8557354CA6}"/>
              </a:ext>
            </a:extLst>
          </p:cNvPr>
          <p:cNvSpPr>
            <a:spLocks noGrp="1"/>
          </p:cNvSpPr>
          <p:nvPr>
            <p:ph sz="quarter" idx="4294967295"/>
          </p:nvPr>
        </p:nvSpPr>
        <p:spPr>
          <a:xfrm>
            <a:off x="685798" y="2209162"/>
            <a:ext cx="4077000" cy="2970000"/>
          </a:xfrm>
          <a:prstGeom prst="rect">
            <a:avLst/>
          </a:prstGeom>
        </p:spPr>
        <p:txBody>
          <a:bodyPr>
            <a:normAutofit/>
          </a:bodyPr>
          <a:lstStyle/>
          <a:p>
            <a:r>
              <a:rPr lang="fr-CA" dirty="0"/>
              <a:t>La ligne téléphonique GAP</a:t>
            </a:r>
          </a:p>
          <a:p>
            <a:pPr lvl="1"/>
            <a:r>
              <a:rPr lang="fr-CA" sz="1400" dirty="0"/>
              <a:t>811, option 3</a:t>
            </a:r>
          </a:p>
          <a:p>
            <a:pPr lvl="1"/>
            <a:r>
              <a:rPr lang="fr-CA" sz="1400" dirty="0"/>
              <a:t>Numéro régional</a:t>
            </a:r>
          </a:p>
        </p:txBody>
      </p:sp>
      <p:sp>
        <p:nvSpPr>
          <p:cNvPr id="6" name="Titre 5">
            <a:extLst>
              <a:ext uri="{FF2B5EF4-FFF2-40B4-BE49-F238E27FC236}">
                <a16:creationId xmlns="" xmlns:a16="http://schemas.microsoft.com/office/drawing/2014/main" id="{AF61F166-BB85-4CB9-8E33-3AF51005E2E9}"/>
              </a:ext>
            </a:extLst>
          </p:cNvPr>
          <p:cNvSpPr>
            <a:spLocks noGrp="1"/>
          </p:cNvSpPr>
          <p:nvPr>
            <p:ph type="title"/>
          </p:nvPr>
        </p:nvSpPr>
        <p:spPr>
          <a:xfrm>
            <a:off x="685800" y="1188081"/>
            <a:ext cx="7886700" cy="800958"/>
          </a:xfrm>
        </p:spPr>
        <p:txBody>
          <a:bodyPr/>
          <a:lstStyle/>
          <a:p>
            <a:r>
              <a:rPr lang="fr-CA" dirty="0"/>
              <a:t>Trajectoires patients </a:t>
            </a:r>
          </a:p>
        </p:txBody>
      </p:sp>
      <p:pic>
        <p:nvPicPr>
          <p:cNvPr id="3" name="Imag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26713" y="2209162"/>
            <a:ext cx="3609376" cy="3609376"/>
          </a:xfrm>
          <a:prstGeom prst="rect">
            <a:avLst/>
          </a:prstGeom>
        </p:spPr>
      </p:pic>
    </p:spTree>
    <p:extLst>
      <p:ext uri="{BB962C8B-B14F-4D97-AF65-F5344CB8AC3E}">
        <p14:creationId xmlns:p14="http://schemas.microsoft.com/office/powerpoint/2010/main" val="182189002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a:extLst>
              <a:ext uri="{FF2B5EF4-FFF2-40B4-BE49-F238E27FC236}">
                <a16:creationId xmlns="" xmlns:a16="http://schemas.microsoft.com/office/drawing/2014/main" id="{AF61F166-BB85-4CB9-8E33-3AF51005E2E9}"/>
              </a:ext>
            </a:extLst>
          </p:cNvPr>
          <p:cNvSpPr>
            <a:spLocks noGrp="1"/>
          </p:cNvSpPr>
          <p:nvPr>
            <p:ph type="title"/>
          </p:nvPr>
        </p:nvSpPr>
        <p:spPr>
          <a:xfrm>
            <a:off x="685800" y="297181"/>
            <a:ext cx="7886700" cy="822960"/>
          </a:xfrm>
        </p:spPr>
        <p:txBody>
          <a:bodyPr>
            <a:normAutofit/>
          </a:bodyPr>
          <a:lstStyle/>
          <a:p>
            <a:r>
              <a:rPr lang="fr-CA" dirty="0"/>
              <a:t>Trajectoires patients</a:t>
            </a:r>
          </a:p>
        </p:txBody>
      </p:sp>
      <p:pic>
        <p:nvPicPr>
          <p:cNvPr id="93" name="Image 92"/>
          <p:cNvPicPr>
            <a:picLocks noChangeAspect="1"/>
          </p:cNvPicPr>
          <p:nvPr/>
        </p:nvPicPr>
        <p:blipFill>
          <a:blip r:embed="rId2"/>
          <a:stretch>
            <a:fillRect/>
          </a:stretch>
        </p:blipFill>
        <p:spPr>
          <a:xfrm>
            <a:off x="458100" y="1645920"/>
            <a:ext cx="7783787" cy="4835212"/>
          </a:xfrm>
          <a:prstGeom prst="rect">
            <a:avLst/>
          </a:prstGeom>
        </p:spPr>
      </p:pic>
      <p:sp>
        <p:nvSpPr>
          <p:cNvPr id="2" name="Rectangle 1"/>
          <p:cNvSpPr/>
          <p:nvPr/>
        </p:nvSpPr>
        <p:spPr>
          <a:xfrm>
            <a:off x="6272011" y="2704563"/>
            <a:ext cx="1519707" cy="33485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pic>
        <p:nvPicPr>
          <p:cNvPr id="3" name="Image 2"/>
          <p:cNvPicPr>
            <a:picLocks noChangeAspect="1"/>
          </p:cNvPicPr>
          <p:nvPr/>
        </p:nvPicPr>
        <p:blipFill>
          <a:blip r:embed="rId3"/>
          <a:stretch>
            <a:fillRect/>
          </a:stretch>
        </p:blipFill>
        <p:spPr>
          <a:xfrm>
            <a:off x="3307470" y="3889661"/>
            <a:ext cx="1135742" cy="347729"/>
          </a:xfrm>
          <a:prstGeom prst="rect">
            <a:avLst/>
          </a:prstGeom>
        </p:spPr>
      </p:pic>
    </p:spTree>
    <p:extLst>
      <p:ext uri="{BB962C8B-B14F-4D97-AF65-F5344CB8AC3E}">
        <p14:creationId xmlns:p14="http://schemas.microsoft.com/office/powerpoint/2010/main" val="3043351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3">
            <a:extLst>
              <a:ext uri="{FF2B5EF4-FFF2-40B4-BE49-F238E27FC236}">
                <a16:creationId xmlns="" xmlns:a16="http://schemas.microsoft.com/office/drawing/2014/main" id="{16097BB8-67B4-4B08-9A27-9B8557354CA6}"/>
              </a:ext>
            </a:extLst>
          </p:cNvPr>
          <p:cNvSpPr>
            <a:spLocks noGrp="1"/>
          </p:cNvSpPr>
          <p:nvPr>
            <p:ph sz="quarter" idx="4294967295"/>
          </p:nvPr>
        </p:nvSpPr>
        <p:spPr>
          <a:xfrm>
            <a:off x="685798" y="2209162"/>
            <a:ext cx="4077000" cy="2970000"/>
          </a:xfrm>
          <a:prstGeom prst="rect">
            <a:avLst/>
          </a:prstGeom>
        </p:spPr>
        <p:txBody>
          <a:bodyPr>
            <a:normAutofit fontScale="92500" lnSpcReduction="10000"/>
          </a:bodyPr>
          <a:lstStyle/>
          <a:p>
            <a:r>
              <a:rPr lang="fr-CA" b="1" dirty="0"/>
              <a:t>Le formulaire de communication **</a:t>
            </a:r>
          </a:p>
          <a:p>
            <a:pPr lvl="1"/>
            <a:r>
              <a:rPr lang="fr-CA" sz="1400" dirty="0"/>
              <a:t>Permet de référer directement à l’équipe du GAP</a:t>
            </a:r>
          </a:p>
          <a:p>
            <a:pPr lvl="2"/>
            <a:r>
              <a:rPr lang="fr-CA" sz="1400" dirty="0"/>
              <a:t>les cas plus complexes </a:t>
            </a:r>
          </a:p>
          <a:p>
            <a:pPr lvl="2"/>
            <a:r>
              <a:rPr lang="fr-CA" sz="1400" dirty="0"/>
              <a:t>les situations où le patient n’est pas à même de faire lui-même les démarches auprès du GAP </a:t>
            </a:r>
          </a:p>
          <a:p>
            <a:pPr lvl="1"/>
            <a:endParaRPr lang="fr-CA" sz="1400" dirty="0"/>
          </a:p>
          <a:p>
            <a:pPr lvl="1"/>
            <a:r>
              <a:rPr lang="fr-CA" sz="1400" dirty="0"/>
              <a:t>Permet de référer certains patients vers les services de son pharmacien communautaire</a:t>
            </a:r>
          </a:p>
          <a:p>
            <a:pPr lvl="2"/>
            <a:r>
              <a:rPr lang="fr-CA" sz="1400" dirty="0"/>
              <a:t>Acte loi 31</a:t>
            </a:r>
          </a:p>
          <a:p>
            <a:pPr lvl="2"/>
            <a:r>
              <a:rPr lang="fr-CA" sz="1400" dirty="0"/>
              <a:t>Prise en charge de patients stables</a:t>
            </a:r>
          </a:p>
          <a:p>
            <a:pPr marL="0" lvl="1" indent="0">
              <a:buNone/>
            </a:pPr>
            <a:endParaRPr lang="fr-CA" sz="1400" dirty="0"/>
          </a:p>
          <a:p>
            <a:pPr marL="0" lvl="1" indent="0">
              <a:buNone/>
            </a:pPr>
            <a:r>
              <a:rPr lang="fr-CA" sz="1100" dirty="0"/>
              <a:t>** déploiement régional.  Cette trajectoire pourrait ne pas être encore disponible sur votre territoire ou sur une forme différente</a:t>
            </a:r>
            <a:r>
              <a:rPr lang="fr-CA" sz="1400" dirty="0"/>
              <a:t>. </a:t>
            </a:r>
          </a:p>
        </p:txBody>
      </p:sp>
      <p:sp>
        <p:nvSpPr>
          <p:cNvPr id="6" name="Titre 5">
            <a:extLst>
              <a:ext uri="{FF2B5EF4-FFF2-40B4-BE49-F238E27FC236}">
                <a16:creationId xmlns="" xmlns:a16="http://schemas.microsoft.com/office/drawing/2014/main" id="{AF61F166-BB85-4CB9-8E33-3AF51005E2E9}"/>
              </a:ext>
            </a:extLst>
          </p:cNvPr>
          <p:cNvSpPr>
            <a:spLocks noGrp="1"/>
          </p:cNvSpPr>
          <p:nvPr>
            <p:ph type="title"/>
          </p:nvPr>
        </p:nvSpPr>
        <p:spPr>
          <a:xfrm>
            <a:off x="685800" y="1188081"/>
            <a:ext cx="7886700" cy="800958"/>
          </a:xfrm>
        </p:spPr>
        <p:txBody>
          <a:bodyPr/>
          <a:lstStyle/>
          <a:p>
            <a:r>
              <a:rPr lang="fr-CA" dirty="0"/>
              <a:t>Trajectoires patients </a:t>
            </a:r>
          </a:p>
        </p:txBody>
      </p:sp>
      <p:pic>
        <p:nvPicPr>
          <p:cNvPr id="2" name="Image 1"/>
          <p:cNvPicPr>
            <a:picLocks noChangeAspect="1"/>
          </p:cNvPicPr>
          <p:nvPr/>
        </p:nvPicPr>
        <p:blipFill>
          <a:blip r:embed="rId2"/>
          <a:stretch>
            <a:fillRect/>
          </a:stretch>
        </p:blipFill>
        <p:spPr>
          <a:xfrm>
            <a:off x="4848121" y="819271"/>
            <a:ext cx="4167090" cy="5243099"/>
          </a:xfrm>
          <a:prstGeom prst="rect">
            <a:avLst/>
          </a:prstGeom>
        </p:spPr>
      </p:pic>
    </p:spTree>
    <p:extLst>
      <p:ext uri="{BB962C8B-B14F-4D97-AF65-F5344CB8AC3E}">
        <p14:creationId xmlns:p14="http://schemas.microsoft.com/office/powerpoint/2010/main" val="164891708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3">
            <a:extLst>
              <a:ext uri="{FF2B5EF4-FFF2-40B4-BE49-F238E27FC236}">
                <a16:creationId xmlns="" xmlns:a16="http://schemas.microsoft.com/office/drawing/2014/main" id="{16097BB8-67B4-4B08-9A27-9B8557354CA6}"/>
              </a:ext>
            </a:extLst>
          </p:cNvPr>
          <p:cNvSpPr>
            <a:spLocks noGrp="1"/>
          </p:cNvSpPr>
          <p:nvPr>
            <p:ph sz="quarter" idx="4294967295"/>
          </p:nvPr>
        </p:nvSpPr>
        <p:spPr>
          <a:xfrm>
            <a:off x="685798" y="2209162"/>
            <a:ext cx="4574824" cy="2970000"/>
          </a:xfrm>
          <a:prstGeom prst="rect">
            <a:avLst/>
          </a:prstGeom>
        </p:spPr>
        <p:txBody>
          <a:bodyPr>
            <a:normAutofit/>
          </a:bodyPr>
          <a:lstStyle/>
          <a:p>
            <a:r>
              <a:rPr lang="fr-CA" dirty="0"/>
              <a:t>S’approprier le nouveau modèle de pratique</a:t>
            </a:r>
          </a:p>
          <a:p>
            <a:pPr lvl="1"/>
            <a:endParaRPr lang="fr-CA" sz="1400" dirty="0"/>
          </a:p>
          <a:p>
            <a:pPr lvl="1"/>
            <a:r>
              <a:rPr lang="fr-CA" sz="1400" dirty="0"/>
              <a:t>Faire partie intégrante des corridors de soins </a:t>
            </a:r>
          </a:p>
          <a:p>
            <a:pPr lvl="1"/>
            <a:endParaRPr lang="fr-CA" sz="1400" dirty="0"/>
          </a:p>
          <a:p>
            <a:pPr lvl="1"/>
            <a:r>
              <a:rPr lang="fr-CA" sz="1400" dirty="0"/>
              <a:t>Utilisation optimale de l’expertise pharmaceutique</a:t>
            </a:r>
          </a:p>
          <a:p>
            <a:pPr lvl="1"/>
            <a:endParaRPr lang="fr-CA" sz="1400" dirty="0"/>
          </a:p>
          <a:p>
            <a:pPr lvl="1"/>
            <a:r>
              <a:rPr lang="fr-CA" sz="1400" dirty="0"/>
              <a:t>Augmentation des actes cliniques rémunérés</a:t>
            </a:r>
          </a:p>
          <a:p>
            <a:pPr marL="0" lvl="1" indent="0">
              <a:buNone/>
            </a:pPr>
            <a:endParaRPr lang="fr-CA" sz="1400" dirty="0"/>
          </a:p>
          <a:p>
            <a:pPr lvl="1"/>
            <a:endParaRPr lang="fr-CA" sz="1400" dirty="0"/>
          </a:p>
          <a:p>
            <a:pPr lvl="1"/>
            <a:endParaRPr lang="fr-CA" sz="1400" dirty="0"/>
          </a:p>
        </p:txBody>
      </p:sp>
      <p:sp>
        <p:nvSpPr>
          <p:cNvPr id="6" name="Titre 5">
            <a:extLst>
              <a:ext uri="{FF2B5EF4-FFF2-40B4-BE49-F238E27FC236}">
                <a16:creationId xmlns="" xmlns:a16="http://schemas.microsoft.com/office/drawing/2014/main" id="{AF61F166-BB85-4CB9-8E33-3AF51005E2E9}"/>
              </a:ext>
            </a:extLst>
          </p:cNvPr>
          <p:cNvSpPr>
            <a:spLocks noGrp="1"/>
          </p:cNvSpPr>
          <p:nvPr>
            <p:ph type="title"/>
          </p:nvPr>
        </p:nvSpPr>
        <p:spPr>
          <a:xfrm>
            <a:off x="685800" y="1188081"/>
            <a:ext cx="7886700" cy="800958"/>
          </a:xfrm>
        </p:spPr>
        <p:txBody>
          <a:bodyPr/>
          <a:lstStyle/>
          <a:p>
            <a:r>
              <a:rPr lang="fr-CA" dirty="0"/>
              <a:t>Opportunités pour les pharmaciens</a:t>
            </a:r>
          </a:p>
        </p:txBody>
      </p:sp>
      <p:pic>
        <p:nvPicPr>
          <p:cNvPr id="7170" name="Picture 2" descr="Consultant médical, personnage de doodle femme médecin. style de dessin animé de ligne. personne thérapeute. illustration vectorielle isolé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60623" y="2209163"/>
            <a:ext cx="3636433" cy="36364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21886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6AA7B495-1A36-9140-872C-F3A63E0B3E73}"/>
              </a:ext>
            </a:extLst>
          </p:cNvPr>
          <p:cNvSpPr>
            <a:spLocks noGrp="1"/>
          </p:cNvSpPr>
          <p:nvPr>
            <p:ph type="title"/>
          </p:nvPr>
        </p:nvSpPr>
        <p:spPr/>
        <p:txBody>
          <a:bodyPr vert="horz" lIns="0" tIns="45720" rIns="0" bIns="0" anchor="ctr">
            <a:normAutofit/>
          </a:bodyPr>
          <a:lstStyle/>
          <a:p>
            <a:r>
              <a:rPr lang="fr-FR" sz="4000" dirty="0" smtClean="0"/>
              <a:t>Objectifs</a:t>
            </a:r>
            <a:endParaRPr lang="fr-FR" sz="4000" dirty="0"/>
          </a:p>
        </p:txBody>
      </p:sp>
      <p:sp>
        <p:nvSpPr>
          <p:cNvPr id="3" name="Espace réservé du contenu 2">
            <a:extLst>
              <a:ext uri="{FF2B5EF4-FFF2-40B4-BE49-F238E27FC236}">
                <a16:creationId xmlns:a16="http://schemas.microsoft.com/office/drawing/2014/main" xmlns="" id="{93093246-D821-4D40-9D93-16E6A8F653AB}"/>
              </a:ext>
            </a:extLst>
          </p:cNvPr>
          <p:cNvSpPr>
            <a:spLocks noGrp="1"/>
          </p:cNvSpPr>
          <p:nvPr>
            <p:ph idx="1"/>
          </p:nvPr>
        </p:nvSpPr>
        <p:spPr/>
        <p:txBody>
          <a:bodyPr vert="horz" lIns="91440" tIns="45720" rIns="91440" bIns="45720" anchor="t">
            <a:normAutofit/>
          </a:bodyPr>
          <a:lstStyle/>
          <a:p>
            <a:pPr marL="457200" indent="-457200">
              <a:lnSpc>
                <a:spcPct val="113999"/>
              </a:lnSpc>
              <a:buFont typeface="Arial" panose="05020102010507070707" pitchFamily="18" charset="2"/>
              <a:buChar char="•"/>
            </a:pPr>
            <a:r>
              <a:rPr lang="fr-FR" sz="2800" dirty="0" smtClean="0">
                <a:latin typeface="Arial"/>
                <a:cs typeface="Arial"/>
              </a:rPr>
              <a:t>Connaitre </a:t>
            </a:r>
            <a:r>
              <a:rPr lang="fr-FR" sz="2800" dirty="0">
                <a:latin typeface="Arial"/>
                <a:cs typeface="Arial"/>
              </a:rPr>
              <a:t>le </a:t>
            </a:r>
            <a:r>
              <a:rPr lang="fr-FR" sz="2800" dirty="0" smtClean="0">
                <a:latin typeface="Arial"/>
                <a:cs typeface="Arial"/>
              </a:rPr>
              <a:t>CRSP</a:t>
            </a:r>
            <a:endParaRPr lang="fr-FR" dirty="0">
              <a:latin typeface="Arial"/>
              <a:cs typeface="Arial"/>
            </a:endParaRPr>
          </a:p>
          <a:p>
            <a:pPr marL="457200" indent="-457200">
              <a:lnSpc>
                <a:spcPct val="113999"/>
              </a:lnSpc>
              <a:buFont typeface="Arial" panose="05020102010507070707" pitchFamily="18" charset="2"/>
              <a:buChar char="•"/>
            </a:pPr>
            <a:r>
              <a:rPr lang="fr-FR" sz="2800" dirty="0">
                <a:latin typeface="Arial"/>
                <a:cs typeface="Arial"/>
              </a:rPr>
              <a:t>Connaitre les </a:t>
            </a:r>
            <a:r>
              <a:rPr lang="fr-FR" sz="2800" dirty="0" smtClean="0">
                <a:latin typeface="Arial"/>
                <a:cs typeface="Arial"/>
              </a:rPr>
              <a:t>projets </a:t>
            </a:r>
            <a:r>
              <a:rPr lang="fr-FR" sz="2800" dirty="0">
                <a:latin typeface="Arial"/>
                <a:cs typeface="Arial"/>
              </a:rPr>
              <a:t>en cours et futurs</a:t>
            </a:r>
            <a:r>
              <a:rPr lang="fr-FR" sz="2800" dirty="0" smtClean="0">
                <a:latin typeface="Arial"/>
                <a:cs typeface="Arial"/>
              </a:rPr>
              <a:t>.</a:t>
            </a:r>
          </a:p>
          <a:p>
            <a:pPr marL="822960" lvl="1" indent="-457200">
              <a:lnSpc>
                <a:spcPct val="113999"/>
              </a:lnSpc>
              <a:buFont typeface="Arial" panose="05020102010507070707" pitchFamily="18" charset="2"/>
              <a:buChar char="•"/>
            </a:pPr>
            <a:r>
              <a:rPr lang="fr-FR" sz="2400" dirty="0" smtClean="0">
                <a:solidFill>
                  <a:srgbClr val="FF0000"/>
                </a:solidFill>
                <a:latin typeface="Arial"/>
                <a:cs typeface="Arial"/>
              </a:rPr>
              <a:t>projet GAP </a:t>
            </a:r>
            <a:endParaRPr lang="fr-FR" sz="2400" dirty="0">
              <a:solidFill>
                <a:srgbClr val="FF0000"/>
              </a:solidFill>
              <a:latin typeface="Arial"/>
              <a:cs typeface="Arial"/>
            </a:endParaRPr>
          </a:p>
          <a:p>
            <a:pPr lvl="1" indent="-287655"/>
            <a:endParaRPr lang="fr-FR" dirty="0"/>
          </a:p>
          <a:p>
            <a:pPr indent="-359410"/>
            <a:endParaRPr lang="fr-FR" dirty="0"/>
          </a:p>
          <a:p>
            <a:pPr lvl="1" indent="-287655"/>
            <a:endParaRPr lang="fr-FR" dirty="0"/>
          </a:p>
        </p:txBody>
      </p:sp>
      <p:sp>
        <p:nvSpPr>
          <p:cNvPr id="4" name="Espace réservé du numéro de diapositive 3">
            <a:extLst>
              <a:ext uri="{FF2B5EF4-FFF2-40B4-BE49-F238E27FC236}">
                <a16:creationId xmlns:a16="http://schemas.microsoft.com/office/drawing/2014/main" xmlns="" id="{85992D61-1E65-6943-9196-27681397B91C}"/>
              </a:ext>
            </a:extLst>
          </p:cNvPr>
          <p:cNvSpPr>
            <a:spLocks noGrp="1"/>
          </p:cNvSpPr>
          <p:nvPr>
            <p:ph type="sldNum" sz="quarter" idx="12"/>
          </p:nvPr>
        </p:nvSpPr>
        <p:spPr/>
        <p:txBody>
          <a:bodyPr/>
          <a:lstStyle/>
          <a:p>
            <a:fld id="{3CF1CC70-7FC9-4117-A124-4054BC0EB34A}" type="slidenum">
              <a:rPr lang="fr-CA" dirty="0" smtClean="0">
                <a:solidFill>
                  <a:srgbClr val="0066A4"/>
                </a:solidFill>
                <a:latin typeface="Arial"/>
                <a:cs typeface="Arial"/>
              </a:rPr>
              <a:pPr/>
              <a:t>2</a:t>
            </a:fld>
            <a:endParaRPr lang="fr-CA">
              <a:solidFill>
                <a:srgbClr val="0066A4"/>
              </a:solidFill>
              <a:latin typeface="Arial"/>
              <a:cs typeface="Arial"/>
            </a:endParaRPr>
          </a:p>
        </p:txBody>
      </p:sp>
      <p:pic>
        <p:nvPicPr>
          <p:cNvPr id="6" name="Image 8" descr="Une image contenant texte&#10;&#10;Description générée automatiquement">
            <a:extLst>
              <a:ext uri="{FF2B5EF4-FFF2-40B4-BE49-F238E27FC236}">
                <a16:creationId xmlns:a16="http://schemas.microsoft.com/office/drawing/2014/main" xmlns="" id="{75D4FFEA-133B-411D-9DE1-BD1B4727C8F4}"/>
              </a:ext>
            </a:extLst>
          </p:cNvPr>
          <p:cNvPicPr>
            <a:picLocks noChangeAspect="1"/>
          </p:cNvPicPr>
          <p:nvPr/>
        </p:nvPicPr>
        <p:blipFill>
          <a:blip r:embed="rId2"/>
          <a:stretch>
            <a:fillRect/>
          </a:stretch>
        </p:blipFill>
        <p:spPr>
          <a:xfrm>
            <a:off x="0" y="0"/>
            <a:ext cx="2743200" cy="728663"/>
          </a:xfrm>
          <a:prstGeom prst="rect">
            <a:avLst/>
          </a:prstGeom>
        </p:spPr>
      </p:pic>
    </p:spTree>
    <p:extLst>
      <p:ext uri="{BB962C8B-B14F-4D97-AF65-F5344CB8AC3E}">
        <p14:creationId xmlns:p14="http://schemas.microsoft.com/office/powerpoint/2010/main" val="9688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3">
            <a:extLst>
              <a:ext uri="{FF2B5EF4-FFF2-40B4-BE49-F238E27FC236}">
                <a16:creationId xmlns:a16="http://schemas.microsoft.com/office/drawing/2014/main" xmlns="" id="{16097BB8-67B4-4B08-9A27-9B8557354CA6}"/>
              </a:ext>
            </a:extLst>
          </p:cNvPr>
          <p:cNvSpPr>
            <a:spLocks noGrp="1"/>
          </p:cNvSpPr>
          <p:nvPr>
            <p:ph sz="quarter" idx="4294967295"/>
          </p:nvPr>
        </p:nvSpPr>
        <p:spPr>
          <a:xfrm>
            <a:off x="685798" y="2209162"/>
            <a:ext cx="4077000" cy="2970000"/>
          </a:xfrm>
          <a:prstGeom prst="rect">
            <a:avLst/>
          </a:prstGeom>
        </p:spPr>
        <p:txBody>
          <a:bodyPr>
            <a:normAutofit/>
          </a:bodyPr>
          <a:lstStyle/>
          <a:p>
            <a:r>
              <a:rPr lang="fr-CA" dirty="0"/>
              <a:t>Un peu d’air frais…</a:t>
            </a:r>
          </a:p>
          <a:p>
            <a:pPr lvl="1"/>
            <a:r>
              <a:rPr lang="fr-CA" sz="1400" dirty="0"/>
              <a:t>Support au triage</a:t>
            </a:r>
          </a:p>
          <a:p>
            <a:pPr lvl="1"/>
            <a:endParaRPr lang="fr-CA" sz="1400" dirty="0"/>
          </a:p>
          <a:p>
            <a:pPr lvl="1"/>
            <a:r>
              <a:rPr lang="fr-CA" sz="1400" dirty="0"/>
              <a:t>Trajectoire de soins accessible pour vos patients orphelins</a:t>
            </a:r>
          </a:p>
          <a:p>
            <a:pPr lvl="1"/>
            <a:endParaRPr lang="fr-CA" sz="1400" dirty="0"/>
          </a:p>
          <a:p>
            <a:pPr lvl="1"/>
            <a:r>
              <a:rPr lang="fr-CA" sz="1400" dirty="0"/>
              <a:t>Des interlocuteurs au bout du fil</a:t>
            </a:r>
          </a:p>
          <a:p>
            <a:pPr lvl="1"/>
            <a:endParaRPr lang="fr-CA" sz="1400" dirty="0"/>
          </a:p>
          <a:p>
            <a:pPr marL="0" lvl="1" indent="0">
              <a:buNone/>
            </a:pPr>
            <a:endParaRPr lang="fr-CA" sz="1400" dirty="0"/>
          </a:p>
          <a:p>
            <a:pPr lvl="1"/>
            <a:endParaRPr lang="fr-CA" sz="1400" dirty="0"/>
          </a:p>
          <a:p>
            <a:pPr lvl="1"/>
            <a:endParaRPr lang="fr-CA" sz="1400" dirty="0"/>
          </a:p>
        </p:txBody>
      </p:sp>
      <p:sp>
        <p:nvSpPr>
          <p:cNvPr id="6" name="Titre 5">
            <a:extLst>
              <a:ext uri="{FF2B5EF4-FFF2-40B4-BE49-F238E27FC236}">
                <a16:creationId xmlns:a16="http://schemas.microsoft.com/office/drawing/2014/main" xmlns="" id="{AF61F166-BB85-4CB9-8E33-3AF51005E2E9}"/>
              </a:ext>
            </a:extLst>
          </p:cNvPr>
          <p:cNvSpPr>
            <a:spLocks noGrp="1"/>
          </p:cNvSpPr>
          <p:nvPr>
            <p:ph type="title"/>
          </p:nvPr>
        </p:nvSpPr>
        <p:spPr>
          <a:xfrm>
            <a:off x="685800" y="1188081"/>
            <a:ext cx="7886700" cy="800958"/>
          </a:xfrm>
        </p:spPr>
        <p:txBody>
          <a:bodyPr/>
          <a:lstStyle/>
          <a:p>
            <a:r>
              <a:rPr lang="fr-CA" dirty="0"/>
              <a:t>Opportunités pour les pharmaciens</a:t>
            </a:r>
          </a:p>
        </p:txBody>
      </p:sp>
      <p:pic>
        <p:nvPicPr>
          <p:cNvPr id="5122" name="Picture 2" descr="La conception d'arrière-plan médic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24043" y="2209163"/>
            <a:ext cx="3353913" cy="33539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929349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a:t>Différentes ressources pour plus d’informations sur le GAP</a:t>
            </a:r>
          </a:p>
        </p:txBody>
      </p:sp>
      <p:sp>
        <p:nvSpPr>
          <p:cNvPr id="3" name="Espace réservé du contenu 2"/>
          <p:cNvSpPr>
            <a:spLocks noGrp="1"/>
          </p:cNvSpPr>
          <p:nvPr>
            <p:ph idx="1"/>
          </p:nvPr>
        </p:nvSpPr>
        <p:spPr/>
        <p:txBody>
          <a:bodyPr/>
          <a:lstStyle/>
          <a:p>
            <a:r>
              <a:rPr lang="fr-CA" dirty="0"/>
              <a:t>Responsables Montérégie</a:t>
            </a:r>
          </a:p>
          <a:p>
            <a:endParaRPr lang="fr-CA" dirty="0"/>
          </a:p>
          <a:p>
            <a:endParaRPr lang="fr-CA" dirty="0"/>
          </a:p>
        </p:txBody>
      </p:sp>
      <p:graphicFrame>
        <p:nvGraphicFramePr>
          <p:cNvPr id="8" name="Tableau 7"/>
          <p:cNvGraphicFramePr>
            <a:graphicFrameLocks noGrp="1"/>
          </p:cNvGraphicFramePr>
          <p:nvPr>
            <p:extLst>
              <p:ext uri="{D42A27DB-BD31-4B8C-83A1-F6EECF244321}">
                <p14:modId xmlns:p14="http://schemas.microsoft.com/office/powerpoint/2010/main" val="873621884"/>
              </p:ext>
            </p:extLst>
          </p:nvPr>
        </p:nvGraphicFramePr>
        <p:xfrm>
          <a:off x="1081826" y="2137893"/>
          <a:ext cx="7392474" cy="4378817"/>
        </p:xfrm>
        <a:graphic>
          <a:graphicData uri="http://schemas.openxmlformats.org/drawingml/2006/table">
            <a:tbl>
              <a:tblPr firstRow="1" firstCol="1" bandRow="1">
                <a:tableStyleId>{5C22544A-7EE6-4342-B048-85BDC9FD1C3A}</a:tableStyleId>
              </a:tblPr>
              <a:tblGrid>
                <a:gridCol w="1803897">
                  <a:extLst>
                    <a:ext uri="{9D8B030D-6E8A-4147-A177-3AD203B41FA5}">
                      <a16:colId xmlns="" xmlns:a16="http://schemas.microsoft.com/office/drawing/2014/main" val="3121803231"/>
                    </a:ext>
                  </a:extLst>
                </a:gridCol>
                <a:gridCol w="5588577">
                  <a:extLst>
                    <a:ext uri="{9D8B030D-6E8A-4147-A177-3AD203B41FA5}">
                      <a16:colId xmlns="" xmlns:a16="http://schemas.microsoft.com/office/drawing/2014/main" val="691250130"/>
                    </a:ext>
                  </a:extLst>
                </a:gridCol>
              </a:tblGrid>
              <a:tr h="1410906">
                <a:tc>
                  <a:txBody>
                    <a:bodyPr/>
                    <a:lstStyle/>
                    <a:p>
                      <a:pPr>
                        <a:lnSpc>
                          <a:spcPct val="107000"/>
                        </a:lnSpc>
                        <a:spcAft>
                          <a:spcPts val="0"/>
                        </a:spcAft>
                      </a:pPr>
                      <a:r>
                        <a:rPr lang="fr-CA" sz="1200" b="0" dirty="0">
                          <a:effectLst/>
                        </a:rPr>
                        <a:t>CISSS </a:t>
                      </a:r>
                    </a:p>
                    <a:p>
                      <a:pPr>
                        <a:lnSpc>
                          <a:spcPct val="107000"/>
                        </a:lnSpc>
                        <a:spcAft>
                          <a:spcPts val="0"/>
                        </a:spcAft>
                      </a:pPr>
                      <a:r>
                        <a:rPr lang="fr-CA" sz="1200" b="0" dirty="0">
                          <a:effectLst/>
                        </a:rPr>
                        <a:t>Montérégie Ouest</a:t>
                      </a:r>
                      <a:endParaRPr lang="fr-CA" sz="1200" b="0" dirty="0">
                        <a:effectLst/>
                        <a:latin typeface="Calibri" panose="020F0502020204030204" pitchFamily="34" charset="0"/>
                        <a:ea typeface="Calibri" panose="020F0502020204030204" pitchFamily="34" charset="0"/>
                        <a:cs typeface="Times New Roman" panose="02020603050405020304" pitchFamily="18" charset="0"/>
                      </a:endParaRPr>
                    </a:p>
                  </a:txBody>
                  <a:tcPr marL="48103" marR="48103" marT="0" marB="0" anchor="ctr"/>
                </a:tc>
                <a:tc>
                  <a:txBody>
                    <a:bodyPr/>
                    <a:lstStyle/>
                    <a:p>
                      <a:pPr algn="ctr">
                        <a:lnSpc>
                          <a:spcPct val="107000"/>
                        </a:lnSpc>
                        <a:spcAft>
                          <a:spcPts val="0"/>
                        </a:spcAft>
                      </a:pPr>
                      <a:r>
                        <a:rPr lang="fr-CA" sz="1200" u="sng" dirty="0">
                          <a:solidFill>
                            <a:schemeClr val="tx1"/>
                          </a:solidFill>
                          <a:effectLst/>
                          <a:latin typeface="+mn-lt"/>
                        </a:rPr>
                        <a:t>Marie-Eve</a:t>
                      </a:r>
                      <a:r>
                        <a:rPr lang="fr-CA" sz="1200" u="sng" baseline="0" dirty="0">
                          <a:solidFill>
                            <a:schemeClr val="tx1"/>
                          </a:solidFill>
                          <a:effectLst/>
                          <a:latin typeface="+mn-lt"/>
                        </a:rPr>
                        <a:t> Bertrand</a:t>
                      </a:r>
                    </a:p>
                    <a:p>
                      <a:pPr algn="ctr">
                        <a:lnSpc>
                          <a:spcPct val="107000"/>
                        </a:lnSpc>
                        <a:spcAft>
                          <a:spcPts val="0"/>
                        </a:spcAft>
                      </a:pPr>
                      <a:r>
                        <a:rPr lang="fr-CA" sz="1200" b="0" u="sng" dirty="0">
                          <a:solidFill>
                            <a:schemeClr val="tx1">
                              <a:lumMod val="50000"/>
                              <a:lumOff val="50000"/>
                            </a:schemeClr>
                          </a:solidFill>
                          <a:effectLst/>
                          <a:latin typeface="+mn-lt"/>
                        </a:rPr>
                        <a:t>marie-eve.bertrand.cisssmo16@ssss.gouv.qc.ca</a:t>
                      </a:r>
                    </a:p>
                  </a:txBody>
                  <a:tcPr marL="48103" marR="48103" marT="0" marB="0" anchor="ctr">
                    <a:solidFill>
                      <a:schemeClr val="tx2">
                        <a:lumMod val="10000"/>
                        <a:lumOff val="90000"/>
                      </a:schemeClr>
                    </a:solidFill>
                  </a:tcPr>
                </a:tc>
                <a:extLst>
                  <a:ext uri="{0D108BD9-81ED-4DB2-BD59-A6C34878D82A}">
                    <a16:rowId xmlns="" xmlns:a16="http://schemas.microsoft.com/office/drawing/2014/main" val="3548466337"/>
                  </a:ext>
                </a:extLst>
              </a:tr>
              <a:tr h="1249410">
                <a:tc>
                  <a:txBody>
                    <a:bodyPr/>
                    <a:lstStyle/>
                    <a:p>
                      <a:pPr>
                        <a:lnSpc>
                          <a:spcPct val="107000"/>
                        </a:lnSpc>
                        <a:spcAft>
                          <a:spcPts val="0"/>
                        </a:spcAft>
                      </a:pPr>
                      <a:r>
                        <a:rPr lang="fr-CA" sz="1200" dirty="0">
                          <a:effectLst/>
                        </a:rPr>
                        <a:t> </a:t>
                      </a:r>
                    </a:p>
                    <a:p>
                      <a:pPr>
                        <a:lnSpc>
                          <a:spcPct val="107000"/>
                        </a:lnSpc>
                        <a:spcAft>
                          <a:spcPts val="0"/>
                        </a:spcAft>
                      </a:pPr>
                      <a:r>
                        <a:rPr lang="fr-CA" sz="1200" b="0" dirty="0">
                          <a:effectLst/>
                        </a:rPr>
                        <a:t>CISSS </a:t>
                      </a:r>
                    </a:p>
                    <a:p>
                      <a:pPr>
                        <a:lnSpc>
                          <a:spcPct val="107000"/>
                        </a:lnSpc>
                        <a:spcAft>
                          <a:spcPts val="0"/>
                        </a:spcAft>
                      </a:pPr>
                      <a:r>
                        <a:rPr lang="fr-CA" sz="1200" b="0" dirty="0">
                          <a:effectLst/>
                        </a:rPr>
                        <a:t>Montérégie</a:t>
                      </a:r>
                      <a:r>
                        <a:rPr lang="fr-CA" sz="1200" b="0" baseline="0" dirty="0">
                          <a:effectLst/>
                        </a:rPr>
                        <a:t> </a:t>
                      </a:r>
                      <a:r>
                        <a:rPr lang="fr-CA" sz="1200" b="0" dirty="0">
                          <a:effectLst/>
                        </a:rPr>
                        <a:t>Est</a:t>
                      </a:r>
                    </a:p>
                    <a:p>
                      <a:pPr>
                        <a:lnSpc>
                          <a:spcPct val="107000"/>
                        </a:lnSpc>
                        <a:spcAft>
                          <a:spcPts val="0"/>
                        </a:spcAft>
                      </a:pPr>
                      <a:r>
                        <a:rPr lang="fr-CA" sz="1200" dirty="0">
                          <a:effectLst/>
                        </a:rPr>
                        <a:t> </a:t>
                      </a:r>
                      <a:endParaRPr lang="fr-C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8103" marR="48103" marT="0" marB="0" anchor="ctr"/>
                </a:tc>
                <a:tc>
                  <a:txBody>
                    <a:bodyPr/>
                    <a:lstStyle/>
                    <a:p>
                      <a:pPr algn="ctr">
                        <a:lnSpc>
                          <a:spcPct val="107000"/>
                        </a:lnSpc>
                        <a:spcAft>
                          <a:spcPts val="0"/>
                        </a:spcAft>
                      </a:pPr>
                      <a:r>
                        <a:rPr lang="fr-CA" sz="1200" b="1" u="sng" dirty="0" err="1">
                          <a:effectLst/>
                          <a:latin typeface="+mn-lt"/>
                        </a:rPr>
                        <a:t>Elisa</a:t>
                      </a:r>
                      <a:r>
                        <a:rPr lang="fr-CA" sz="1200" b="1" u="sng" dirty="0">
                          <a:effectLst/>
                          <a:latin typeface="+mn-lt"/>
                        </a:rPr>
                        <a:t> Morin</a:t>
                      </a:r>
                    </a:p>
                    <a:p>
                      <a:pPr algn="ctr">
                        <a:lnSpc>
                          <a:spcPct val="107000"/>
                        </a:lnSpc>
                        <a:spcAft>
                          <a:spcPts val="0"/>
                        </a:spcAft>
                      </a:pPr>
                      <a:r>
                        <a:rPr lang="fr-CA" sz="1200" u="sng" dirty="0">
                          <a:solidFill>
                            <a:srgbClr val="0A4478"/>
                          </a:solidFill>
                          <a:effectLst/>
                          <a:latin typeface="+mn-lt"/>
                          <a:hlinkClick r:id="rId2"/>
                        </a:rPr>
                        <a:t>elisa.morin.cisssme16@ssss.gouv.qc.ca</a:t>
                      </a:r>
                      <a:endParaRPr lang="fr-CA" sz="1200" u="sng" dirty="0">
                        <a:solidFill>
                          <a:srgbClr val="0A4478"/>
                        </a:solidFill>
                        <a:effectLst/>
                        <a:latin typeface="+mn-lt"/>
                      </a:endParaRPr>
                    </a:p>
                    <a:p>
                      <a:pPr algn="ctr">
                        <a:lnSpc>
                          <a:spcPct val="107000"/>
                        </a:lnSpc>
                        <a:spcAft>
                          <a:spcPts val="0"/>
                        </a:spcAft>
                      </a:pPr>
                      <a:r>
                        <a:rPr lang="fr-CA" sz="1200" b="1" u="sng" dirty="0">
                          <a:effectLst/>
                          <a:latin typeface="+mn-lt"/>
                          <a:ea typeface="Calibri" panose="020F0502020204030204" pitchFamily="34" charset="0"/>
                          <a:cs typeface="Times New Roman" panose="02020603050405020304" pitchFamily="18" charset="0"/>
                        </a:rPr>
                        <a:t>Mathilde</a:t>
                      </a:r>
                      <a:r>
                        <a:rPr lang="fr-CA" sz="1200" b="1" u="sng" baseline="0" dirty="0">
                          <a:effectLst/>
                          <a:latin typeface="+mn-lt"/>
                          <a:ea typeface="Calibri" panose="020F0502020204030204" pitchFamily="34" charset="0"/>
                          <a:cs typeface="Times New Roman" panose="02020603050405020304" pitchFamily="18" charset="0"/>
                        </a:rPr>
                        <a:t> </a:t>
                      </a:r>
                      <a:r>
                        <a:rPr lang="fr-CA" sz="1200" b="1" u="sng" baseline="0" dirty="0" err="1">
                          <a:effectLst/>
                          <a:latin typeface="+mn-lt"/>
                          <a:ea typeface="Calibri" panose="020F0502020204030204" pitchFamily="34" charset="0"/>
                          <a:cs typeface="Times New Roman" panose="02020603050405020304" pitchFamily="18" charset="0"/>
                        </a:rPr>
                        <a:t>Desjarlais</a:t>
                      </a:r>
                      <a:endParaRPr lang="fr-CA" sz="1200" b="1" u="sng" baseline="0" dirty="0">
                        <a:effectLst/>
                        <a:latin typeface="+mn-lt"/>
                        <a:ea typeface="Calibri" panose="020F0502020204030204" pitchFamily="34" charset="0"/>
                        <a:cs typeface="Times New Roman" panose="02020603050405020304" pitchFamily="18" charset="0"/>
                      </a:endParaRPr>
                    </a:p>
                    <a:p>
                      <a:pPr algn="ctr">
                        <a:lnSpc>
                          <a:spcPct val="107000"/>
                        </a:lnSpc>
                        <a:spcAft>
                          <a:spcPts val="0"/>
                        </a:spcAft>
                      </a:pPr>
                      <a:r>
                        <a:rPr lang="fr-CA" sz="1200" u="sng" baseline="0" dirty="0">
                          <a:solidFill>
                            <a:schemeClr val="tx1">
                              <a:lumMod val="50000"/>
                              <a:lumOff val="50000"/>
                            </a:schemeClr>
                          </a:solidFill>
                          <a:effectLst/>
                          <a:latin typeface="+mn-lt"/>
                          <a:ea typeface="Calibri" panose="020F0502020204030204" pitchFamily="34" charset="0"/>
                          <a:cs typeface="Times New Roman" panose="02020603050405020304" pitchFamily="18" charset="0"/>
                        </a:rPr>
                        <a:t>mathilde.desjarlais.cisssme16@ssss.gouv.qc.ca</a:t>
                      </a:r>
                    </a:p>
                    <a:p>
                      <a:pPr algn="ctr">
                        <a:lnSpc>
                          <a:spcPct val="107000"/>
                        </a:lnSpc>
                        <a:spcAft>
                          <a:spcPts val="0"/>
                        </a:spcAft>
                      </a:pPr>
                      <a:endParaRPr lang="fr-CA" sz="1200" u="sng" dirty="0">
                        <a:effectLst/>
                        <a:latin typeface="+mn-lt"/>
                        <a:ea typeface="Calibri" panose="020F0502020204030204" pitchFamily="34" charset="0"/>
                        <a:cs typeface="Times New Roman" panose="02020603050405020304" pitchFamily="18" charset="0"/>
                      </a:endParaRPr>
                    </a:p>
                  </a:txBody>
                  <a:tcPr marL="48103" marR="48103" marT="0" marB="0" anchor="ctr"/>
                </a:tc>
                <a:extLst>
                  <a:ext uri="{0D108BD9-81ED-4DB2-BD59-A6C34878D82A}">
                    <a16:rowId xmlns="" xmlns:a16="http://schemas.microsoft.com/office/drawing/2014/main" val="1155135525"/>
                  </a:ext>
                </a:extLst>
              </a:tr>
              <a:tr h="999528">
                <a:tc>
                  <a:txBody>
                    <a:bodyPr/>
                    <a:lstStyle/>
                    <a:p>
                      <a:pPr>
                        <a:lnSpc>
                          <a:spcPct val="107000"/>
                        </a:lnSpc>
                        <a:spcAft>
                          <a:spcPts val="0"/>
                        </a:spcAft>
                      </a:pPr>
                      <a:r>
                        <a:rPr lang="fr-CA" sz="1200" dirty="0">
                          <a:effectLst/>
                        </a:rPr>
                        <a:t> </a:t>
                      </a:r>
                    </a:p>
                    <a:p>
                      <a:pPr>
                        <a:lnSpc>
                          <a:spcPct val="107000"/>
                        </a:lnSpc>
                        <a:spcAft>
                          <a:spcPts val="0"/>
                        </a:spcAft>
                      </a:pPr>
                      <a:r>
                        <a:rPr lang="fr-CA" sz="1200" b="0" dirty="0">
                          <a:effectLst/>
                        </a:rPr>
                        <a:t>CISSS </a:t>
                      </a:r>
                    </a:p>
                    <a:p>
                      <a:pPr>
                        <a:lnSpc>
                          <a:spcPct val="107000"/>
                        </a:lnSpc>
                        <a:spcAft>
                          <a:spcPts val="0"/>
                        </a:spcAft>
                      </a:pPr>
                      <a:r>
                        <a:rPr lang="fr-CA" sz="1200" b="0" dirty="0">
                          <a:effectLst/>
                        </a:rPr>
                        <a:t>Montérégie</a:t>
                      </a:r>
                      <a:r>
                        <a:rPr lang="fr-CA" sz="1200" b="0" baseline="0" dirty="0">
                          <a:effectLst/>
                        </a:rPr>
                        <a:t> </a:t>
                      </a:r>
                      <a:r>
                        <a:rPr lang="fr-CA" sz="1200" b="0" dirty="0">
                          <a:effectLst/>
                        </a:rPr>
                        <a:t>Centre</a:t>
                      </a:r>
                      <a:endParaRPr lang="fr-CA" sz="1200" b="0" dirty="0">
                        <a:effectLst/>
                        <a:latin typeface="Calibri" panose="020F0502020204030204" pitchFamily="34" charset="0"/>
                        <a:ea typeface="Calibri" panose="020F0502020204030204" pitchFamily="34" charset="0"/>
                        <a:cs typeface="Times New Roman" panose="02020603050405020304" pitchFamily="18" charset="0"/>
                      </a:endParaRPr>
                    </a:p>
                  </a:txBody>
                  <a:tcPr marL="48103" marR="48103" marT="0" marB="0" anchor="ctr"/>
                </a:tc>
                <a:tc>
                  <a:txBody>
                    <a:bodyPr/>
                    <a:lstStyle/>
                    <a:p>
                      <a:pPr algn="ctr">
                        <a:lnSpc>
                          <a:spcPct val="107000"/>
                        </a:lnSpc>
                        <a:spcAft>
                          <a:spcPts val="0"/>
                        </a:spcAft>
                      </a:pPr>
                      <a:r>
                        <a:rPr lang="fr-CA" sz="1200" b="1" u="sng" dirty="0">
                          <a:effectLst/>
                          <a:latin typeface="+mn-lt"/>
                        </a:rPr>
                        <a:t>Marie-Josée Roch</a:t>
                      </a:r>
                    </a:p>
                    <a:p>
                      <a:pPr algn="ctr">
                        <a:lnSpc>
                          <a:spcPct val="107000"/>
                        </a:lnSpc>
                        <a:spcAft>
                          <a:spcPts val="0"/>
                        </a:spcAft>
                      </a:pPr>
                      <a:r>
                        <a:rPr lang="fr-CA" sz="1200" u="sng" dirty="0">
                          <a:solidFill>
                            <a:schemeClr val="tx1">
                              <a:lumMod val="50000"/>
                              <a:lumOff val="50000"/>
                            </a:schemeClr>
                          </a:solidFill>
                          <a:effectLst/>
                          <a:latin typeface="+mn-lt"/>
                          <a:hlinkClick r:id="rId3"/>
                        </a:rPr>
                        <a:t>marie-josee.roch.cisssmc16@ssss.gouv.qc.ca</a:t>
                      </a:r>
                      <a:endParaRPr lang="fr-CA" sz="1200" u="sng" dirty="0">
                        <a:solidFill>
                          <a:schemeClr val="tx1">
                            <a:lumMod val="50000"/>
                            <a:lumOff val="50000"/>
                          </a:schemeClr>
                        </a:solidFill>
                        <a:effectLst/>
                        <a:latin typeface="+mn-lt"/>
                      </a:endParaRPr>
                    </a:p>
                    <a:p>
                      <a:pPr algn="ctr">
                        <a:lnSpc>
                          <a:spcPct val="107000"/>
                        </a:lnSpc>
                        <a:spcAft>
                          <a:spcPts val="0"/>
                        </a:spcAft>
                      </a:pPr>
                      <a:r>
                        <a:rPr lang="fr-CA" sz="1200" b="1" u="sng" dirty="0">
                          <a:solidFill>
                            <a:schemeClr val="tx1"/>
                          </a:solidFill>
                          <a:effectLst/>
                          <a:latin typeface="+mn-lt"/>
                          <a:ea typeface="Calibri" panose="020F0502020204030204" pitchFamily="34" charset="0"/>
                          <a:cs typeface="Times New Roman" panose="02020603050405020304" pitchFamily="18" charset="0"/>
                        </a:rPr>
                        <a:t>Elena</a:t>
                      </a:r>
                      <a:r>
                        <a:rPr lang="fr-CA" sz="1200" b="1" u="sng" baseline="0" dirty="0">
                          <a:solidFill>
                            <a:schemeClr val="tx1"/>
                          </a:solidFill>
                          <a:effectLst/>
                          <a:latin typeface="+mn-lt"/>
                          <a:ea typeface="Calibri" panose="020F0502020204030204" pitchFamily="34" charset="0"/>
                          <a:cs typeface="Times New Roman" panose="02020603050405020304" pitchFamily="18" charset="0"/>
                        </a:rPr>
                        <a:t> </a:t>
                      </a:r>
                      <a:r>
                        <a:rPr lang="fr-CA" sz="1200" b="1" u="sng" baseline="0" dirty="0" err="1">
                          <a:solidFill>
                            <a:schemeClr val="tx1"/>
                          </a:solidFill>
                          <a:effectLst/>
                          <a:latin typeface="+mn-lt"/>
                          <a:ea typeface="Calibri" panose="020F0502020204030204" pitchFamily="34" charset="0"/>
                          <a:cs typeface="Times New Roman" panose="02020603050405020304" pitchFamily="18" charset="0"/>
                        </a:rPr>
                        <a:t>Ananieva</a:t>
                      </a:r>
                      <a:endParaRPr lang="fr-CA" sz="1200" b="1" u="sng" baseline="0" dirty="0">
                        <a:solidFill>
                          <a:schemeClr val="tx1"/>
                        </a:solidFill>
                        <a:effectLst/>
                        <a:latin typeface="+mn-lt"/>
                        <a:ea typeface="Calibri" panose="020F0502020204030204" pitchFamily="34" charset="0"/>
                        <a:cs typeface="Times New Roman" panose="02020603050405020304" pitchFamily="18" charset="0"/>
                      </a:endParaRPr>
                    </a:p>
                    <a:p>
                      <a:pPr algn="ctr">
                        <a:lnSpc>
                          <a:spcPct val="107000"/>
                        </a:lnSpc>
                        <a:spcAft>
                          <a:spcPts val="0"/>
                        </a:spcAft>
                      </a:pPr>
                      <a:r>
                        <a:rPr lang="fr-CA" sz="1200" u="sng" dirty="0">
                          <a:solidFill>
                            <a:schemeClr val="tx1">
                              <a:lumMod val="50000"/>
                              <a:lumOff val="50000"/>
                            </a:schemeClr>
                          </a:solidFill>
                          <a:effectLst/>
                          <a:latin typeface="+mn-lt"/>
                          <a:ea typeface="Calibri" panose="020F0502020204030204" pitchFamily="34" charset="0"/>
                          <a:cs typeface="Times New Roman" panose="02020603050405020304" pitchFamily="18" charset="0"/>
                        </a:rPr>
                        <a:t>elena.ananieva.cisssmc16@ssss.gouv.qc.ca</a:t>
                      </a:r>
                    </a:p>
                  </a:txBody>
                  <a:tcPr marL="48103" marR="48103" marT="0" marB="0" anchor="ctr"/>
                </a:tc>
                <a:extLst>
                  <a:ext uri="{0D108BD9-81ED-4DB2-BD59-A6C34878D82A}">
                    <a16:rowId xmlns="" xmlns:a16="http://schemas.microsoft.com/office/drawing/2014/main" val="2242844599"/>
                  </a:ext>
                </a:extLst>
              </a:tr>
              <a:tr h="718973">
                <a:tc>
                  <a:txBody>
                    <a:bodyPr/>
                    <a:lstStyle/>
                    <a:p>
                      <a:pPr>
                        <a:lnSpc>
                          <a:spcPct val="107000"/>
                        </a:lnSpc>
                        <a:spcAft>
                          <a:spcPts val="0"/>
                        </a:spcAft>
                      </a:pPr>
                      <a:r>
                        <a:rPr lang="fr-CA" sz="1200" dirty="0">
                          <a:effectLst/>
                          <a:latin typeface="Calibri" panose="020F0502020204030204" pitchFamily="34" charset="0"/>
                          <a:ea typeface="Calibri" panose="020F0502020204030204" pitchFamily="34" charset="0"/>
                          <a:cs typeface="Times New Roman" panose="02020603050405020304" pitchFamily="18" charset="0"/>
                        </a:rPr>
                        <a:t>CRSP Montérégie</a:t>
                      </a:r>
                    </a:p>
                  </a:txBody>
                  <a:tcPr marL="48103" marR="48103" marT="0" marB="0" anchor="ctr"/>
                </a:tc>
                <a:tc>
                  <a:txBody>
                    <a:bodyPr/>
                    <a:lstStyle/>
                    <a:p>
                      <a:pPr algn="ctr">
                        <a:lnSpc>
                          <a:spcPct val="107000"/>
                        </a:lnSpc>
                        <a:spcAft>
                          <a:spcPts val="0"/>
                        </a:spcAft>
                      </a:pPr>
                      <a:r>
                        <a:rPr lang="fr-CA" sz="1200" b="1" dirty="0">
                          <a:effectLst/>
                          <a:latin typeface="+mn-lt"/>
                          <a:ea typeface="Calibri" panose="020F0502020204030204" pitchFamily="34" charset="0"/>
                          <a:cs typeface="Times New Roman" panose="02020603050405020304" pitchFamily="18" charset="0"/>
                        </a:rPr>
                        <a:t>Annie </a:t>
                      </a:r>
                      <a:r>
                        <a:rPr lang="fr-CA" sz="1200" b="1" dirty="0" err="1">
                          <a:effectLst/>
                          <a:latin typeface="+mn-lt"/>
                          <a:ea typeface="Calibri" panose="020F0502020204030204" pitchFamily="34" charset="0"/>
                          <a:cs typeface="Times New Roman" panose="02020603050405020304" pitchFamily="18" charset="0"/>
                        </a:rPr>
                        <a:t>Zaor</a:t>
                      </a:r>
                      <a:endParaRPr lang="fr-CA" sz="1200" b="1" dirty="0">
                        <a:effectLst/>
                        <a:latin typeface="+mn-lt"/>
                        <a:ea typeface="Calibri" panose="020F0502020204030204" pitchFamily="34" charset="0"/>
                        <a:cs typeface="Times New Roman" panose="02020603050405020304" pitchFamily="18" charset="0"/>
                      </a:endParaRPr>
                    </a:p>
                    <a:p>
                      <a:pPr algn="ctr">
                        <a:lnSpc>
                          <a:spcPct val="107000"/>
                        </a:lnSpc>
                        <a:spcAft>
                          <a:spcPts val="0"/>
                        </a:spcAft>
                      </a:pPr>
                      <a:r>
                        <a:rPr lang="fr-CA" sz="1200" b="0" u="sng" dirty="0">
                          <a:solidFill>
                            <a:schemeClr val="tx1">
                              <a:lumMod val="50000"/>
                              <a:lumOff val="50000"/>
                            </a:schemeClr>
                          </a:solidFill>
                          <a:effectLst/>
                          <a:latin typeface="+mn-lt"/>
                          <a:ea typeface="Calibri" panose="020F0502020204030204" pitchFamily="34" charset="0"/>
                          <a:cs typeface="Times New Roman" panose="02020603050405020304" pitchFamily="18" charset="0"/>
                        </a:rPr>
                        <a:t>annie.zaor.cisssmc16@ssss.gouv.qc.ca</a:t>
                      </a:r>
                    </a:p>
                  </a:txBody>
                  <a:tcPr marL="48103" marR="48103" marT="0" marB="0" anchor="ctr"/>
                </a:tc>
                <a:extLst>
                  <a:ext uri="{0D108BD9-81ED-4DB2-BD59-A6C34878D82A}">
                    <a16:rowId xmlns="" xmlns:a16="http://schemas.microsoft.com/office/drawing/2014/main" val="1265498440"/>
                  </a:ext>
                </a:extLst>
              </a:tr>
            </a:tbl>
          </a:graphicData>
        </a:graphic>
      </p:graphicFrame>
    </p:spTree>
    <p:extLst>
      <p:ext uri="{BB962C8B-B14F-4D97-AF65-F5344CB8AC3E}">
        <p14:creationId xmlns:p14="http://schemas.microsoft.com/office/powerpoint/2010/main" val="386003003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457200" y="1236371"/>
            <a:ext cx="8686800" cy="5438077"/>
          </a:xfrm>
        </p:spPr>
        <p:txBody>
          <a:bodyPr vert="horz" lIns="68580" tIns="34290" rIns="68580" bIns="34290" anchor="t">
            <a:normAutofit/>
          </a:bodyPr>
          <a:lstStyle/>
          <a:p>
            <a:pPr marL="342900" indent="-342900">
              <a:buFont typeface="Arial" panose="020B0604020202020204" pitchFamily="34" charset="0"/>
              <a:buChar char="•"/>
            </a:pPr>
            <a:r>
              <a:rPr lang="fr-CA" dirty="0" smtClean="0">
                <a:solidFill>
                  <a:srgbClr val="002060"/>
                </a:solidFill>
                <a:latin typeface="Arial"/>
                <a:cs typeface="Arial"/>
              </a:rPr>
              <a:t>CRSP </a:t>
            </a:r>
            <a:r>
              <a:rPr lang="fr-CA" dirty="0">
                <a:solidFill>
                  <a:srgbClr val="002060"/>
                </a:solidFill>
                <a:latin typeface="Arial"/>
                <a:cs typeface="Arial"/>
              </a:rPr>
              <a:t>collaborent à différents niveaux selon les régions. </a:t>
            </a:r>
            <a:endParaRPr lang="fr-CA" dirty="0">
              <a:solidFill>
                <a:srgbClr val="002060"/>
              </a:solidFill>
            </a:endParaRPr>
          </a:p>
          <a:p>
            <a:pPr marL="702945" lvl="1" indent="-342900">
              <a:buFont typeface="Arial" panose="020B0604020202020204" pitchFamily="34" charset="0"/>
              <a:buChar char="•"/>
            </a:pPr>
            <a:r>
              <a:rPr lang="fr-CA" dirty="0">
                <a:solidFill>
                  <a:srgbClr val="002060"/>
                </a:solidFill>
                <a:latin typeface="Arial"/>
                <a:cs typeface="Arial"/>
              </a:rPr>
              <a:t>Modèle inspiré en partie du BSL, Montréal</a:t>
            </a:r>
          </a:p>
          <a:p>
            <a:pPr marL="342900" indent="-342900">
              <a:buFont typeface="Arial" panose="020B0604020202020204" pitchFamily="34" charset="0"/>
              <a:buChar char="•"/>
            </a:pPr>
            <a:r>
              <a:rPr lang="fr-CA" dirty="0">
                <a:solidFill>
                  <a:srgbClr val="002060"/>
                </a:solidFill>
                <a:latin typeface="Arial"/>
                <a:cs typeface="Arial"/>
              </a:rPr>
              <a:t>En Montérégie, modèle différent et innovateur: </a:t>
            </a:r>
            <a:endParaRPr lang="fr-CA" dirty="0" smtClean="0">
              <a:solidFill>
                <a:srgbClr val="002060"/>
              </a:solidFill>
              <a:latin typeface="Arial"/>
              <a:cs typeface="Arial"/>
            </a:endParaRPr>
          </a:p>
          <a:p>
            <a:pPr marL="702945" lvl="1" indent="-342900">
              <a:buFont typeface="Arial" panose="020B0604020202020204" pitchFamily="34" charset="0"/>
              <a:buChar char="•"/>
            </a:pPr>
            <a:r>
              <a:rPr lang="fr-CA" dirty="0" smtClean="0">
                <a:solidFill>
                  <a:srgbClr val="002060"/>
                </a:solidFill>
                <a:latin typeface="Arial"/>
                <a:cs typeface="Arial"/>
              </a:rPr>
              <a:t>Demande du</a:t>
            </a:r>
            <a:r>
              <a:rPr lang="fr-CA" dirty="0" smtClean="0">
                <a:solidFill>
                  <a:srgbClr val="FF0000"/>
                </a:solidFill>
                <a:latin typeface="Arial"/>
                <a:cs typeface="Arial"/>
              </a:rPr>
              <a:t> DRMG </a:t>
            </a:r>
            <a:r>
              <a:rPr lang="fr-CA" dirty="0" smtClean="0">
                <a:solidFill>
                  <a:srgbClr val="002060"/>
                </a:solidFill>
                <a:latin typeface="Arial"/>
                <a:cs typeface="Arial"/>
              </a:rPr>
              <a:t>d’impliquer des pharmaciens dans les équipes de prises en charge temporaire dans les GAP</a:t>
            </a:r>
            <a:endParaRPr lang="fr-CA" dirty="0">
              <a:solidFill>
                <a:srgbClr val="002060"/>
              </a:solidFill>
            </a:endParaRPr>
          </a:p>
          <a:p>
            <a:pPr lvl="1" indent="0">
              <a:buNone/>
            </a:pPr>
            <a:endParaRPr lang="fr-CA" dirty="0"/>
          </a:p>
          <a:p>
            <a:pPr marL="342900" indent="-342900">
              <a:buFont typeface="Arial" panose="020B0604020202020204" pitchFamily="34" charset="0"/>
              <a:buChar char="•"/>
            </a:pPr>
            <a:endParaRPr lang="fr-CA" dirty="0"/>
          </a:p>
          <a:p>
            <a:pPr marL="342900" indent="-342900">
              <a:buFont typeface="Arial" panose="020B0604020202020204" pitchFamily="34" charset="0"/>
              <a:buChar char="•"/>
            </a:pPr>
            <a:endParaRPr lang="fr-CA" dirty="0"/>
          </a:p>
          <a:p>
            <a:endParaRPr lang="fr-CA" dirty="0"/>
          </a:p>
        </p:txBody>
      </p:sp>
      <p:sp>
        <p:nvSpPr>
          <p:cNvPr id="3" name="Titre 2"/>
          <p:cNvSpPr>
            <a:spLocks noGrp="1"/>
          </p:cNvSpPr>
          <p:nvPr>
            <p:ph type="title"/>
          </p:nvPr>
        </p:nvSpPr>
        <p:spPr>
          <a:xfrm>
            <a:off x="457200" y="412124"/>
            <a:ext cx="8280000" cy="824248"/>
          </a:xfrm>
        </p:spPr>
        <p:txBody>
          <a:bodyPr vert="horz" lIns="0" tIns="34290" rIns="0" bIns="0" anchor="ctr">
            <a:normAutofit/>
          </a:bodyPr>
          <a:lstStyle/>
          <a:p>
            <a:pPr algn="ctr"/>
            <a:r>
              <a:rPr lang="fr-CA" dirty="0"/>
              <a:t>Mandat CRSP vs GAP</a:t>
            </a:r>
            <a:endParaRPr lang="fr-FR" dirty="0"/>
          </a:p>
        </p:txBody>
      </p:sp>
      <p:sp>
        <p:nvSpPr>
          <p:cNvPr id="4" name="Espace réservé du numéro de diapositive 3"/>
          <p:cNvSpPr>
            <a:spLocks noGrp="1"/>
          </p:cNvSpPr>
          <p:nvPr>
            <p:ph type="sldNum" sz="quarter" idx="12"/>
          </p:nvPr>
        </p:nvSpPr>
        <p:spPr/>
        <p:txBody>
          <a:bodyPr/>
          <a:lstStyle/>
          <a:p>
            <a:fld id="{3CF1CC70-7FC9-4117-A124-4054BC0EB34A}" type="slidenum">
              <a:rPr lang="fr-CA" smtClean="0">
                <a:solidFill>
                  <a:srgbClr val="04617B">
                    <a:shade val="90000"/>
                  </a:srgbClr>
                </a:solidFill>
              </a:rPr>
              <a:pPr/>
              <a:t>22</a:t>
            </a:fld>
            <a:endParaRPr lang="fr-CA">
              <a:solidFill>
                <a:srgbClr val="04617B">
                  <a:shade val="90000"/>
                </a:srgbClr>
              </a:solidFill>
            </a:endParaRPr>
          </a:p>
        </p:txBody>
      </p:sp>
      <p:pic>
        <p:nvPicPr>
          <p:cNvPr id="5" name="Image 4"/>
          <p:cNvPicPr/>
          <p:nvPr/>
        </p:nvPicPr>
        <p:blipFill>
          <a:blip r:embed="rId2">
            <a:extLst>
              <a:ext uri="{28A0092B-C50C-407E-A947-70E740481C1C}">
                <a14:useLocalDpi xmlns:a14="http://schemas.microsoft.com/office/drawing/2010/main" val="0"/>
              </a:ext>
            </a:extLst>
          </a:blip>
          <a:srcRect/>
          <a:stretch>
            <a:fillRect/>
          </a:stretch>
        </p:blipFill>
        <p:spPr bwMode="auto">
          <a:xfrm>
            <a:off x="1011365" y="3403400"/>
            <a:ext cx="7578469" cy="2696669"/>
          </a:xfrm>
          <a:prstGeom prst="rect">
            <a:avLst/>
          </a:prstGeom>
          <a:noFill/>
          <a:ln>
            <a:noFill/>
          </a:ln>
        </p:spPr>
      </p:pic>
      <p:pic>
        <p:nvPicPr>
          <p:cNvPr id="6" name="Image 5"/>
          <p:cNvPicPr>
            <a:picLocks noChangeAspect="1"/>
          </p:cNvPicPr>
          <p:nvPr/>
        </p:nvPicPr>
        <p:blipFill>
          <a:blip r:embed="rId3"/>
          <a:stretch>
            <a:fillRect/>
          </a:stretch>
        </p:blipFill>
        <p:spPr>
          <a:xfrm>
            <a:off x="0" y="0"/>
            <a:ext cx="2743438" cy="731583"/>
          </a:xfrm>
          <a:prstGeom prst="rect">
            <a:avLst/>
          </a:prstGeom>
        </p:spPr>
      </p:pic>
    </p:spTree>
    <p:extLst>
      <p:ext uri="{BB962C8B-B14F-4D97-AF65-F5344CB8AC3E}">
        <p14:creationId xmlns:p14="http://schemas.microsoft.com/office/powerpoint/2010/main" val="94688121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457200" y="1493949"/>
            <a:ext cx="8229600" cy="4958366"/>
          </a:xfrm>
        </p:spPr>
        <p:txBody>
          <a:bodyPr vert="horz" lIns="68580" tIns="34290" rIns="68580" bIns="34290" anchor="t">
            <a:normAutofit fontScale="55000" lnSpcReduction="20000"/>
          </a:bodyPr>
          <a:lstStyle/>
          <a:p>
            <a:r>
              <a:rPr lang="fr-CA" sz="3375" b="1" dirty="0">
                <a:solidFill>
                  <a:srgbClr val="002060"/>
                </a:solidFill>
                <a:latin typeface="Arial"/>
                <a:cs typeface="Arial"/>
              </a:rPr>
              <a:t>Développé par DSPAL en collaboration avec </a:t>
            </a:r>
            <a:r>
              <a:rPr lang="fr-CA" sz="3375" b="1" dirty="0" smtClean="0">
                <a:solidFill>
                  <a:srgbClr val="002060"/>
                </a:solidFill>
                <a:latin typeface="Arial"/>
                <a:cs typeface="Arial"/>
              </a:rPr>
              <a:t>pharmaciens-chef des CISSS </a:t>
            </a:r>
            <a:r>
              <a:rPr lang="fr-CA" sz="3375" b="1" dirty="0">
                <a:solidFill>
                  <a:srgbClr val="002060"/>
                </a:solidFill>
                <a:latin typeface="Arial"/>
                <a:cs typeface="Arial"/>
              </a:rPr>
              <a:t>et CRSP</a:t>
            </a:r>
          </a:p>
          <a:p>
            <a:endParaRPr lang="fr-CA" sz="2100" dirty="0">
              <a:solidFill>
                <a:srgbClr val="002060"/>
              </a:solidFill>
            </a:endParaRPr>
          </a:p>
          <a:p>
            <a:pPr marL="457200" indent="-457200">
              <a:lnSpc>
                <a:spcPct val="120000"/>
              </a:lnSpc>
              <a:buFont typeface="Arial" panose="020B0604020202020204" pitchFamily="34" charset="0"/>
              <a:buChar char="•"/>
            </a:pPr>
            <a:r>
              <a:rPr lang="fr-CA" sz="3400" dirty="0" smtClean="0">
                <a:solidFill>
                  <a:srgbClr val="002060"/>
                </a:solidFill>
                <a:latin typeface="Arial"/>
                <a:cs typeface="Arial"/>
              </a:rPr>
              <a:t>Dresse </a:t>
            </a:r>
            <a:r>
              <a:rPr lang="fr-CA" sz="3400" dirty="0">
                <a:solidFill>
                  <a:srgbClr val="002060"/>
                </a:solidFill>
                <a:latin typeface="Arial"/>
                <a:cs typeface="Arial"/>
              </a:rPr>
              <a:t>l’histoire pharmaco-thérapeutique, réalise le bilan comparatif des médicaments lors de la prise en charge par l’équipe médicale ou professionnelle </a:t>
            </a:r>
            <a:endParaRPr lang="fr-CA" sz="3400" dirty="0" smtClean="0">
              <a:solidFill>
                <a:srgbClr val="002060"/>
              </a:solidFill>
              <a:latin typeface="Arial"/>
              <a:cs typeface="Arial"/>
            </a:endParaRPr>
          </a:p>
          <a:p>
            <a:pPr>
              <a:lnSpc>
                <a:spcPct val="120000"/>
              </a:lnSpc>
            </a:pPr>
            <a:endParaRPr lang="fr-CA" sz="3400" dirty="0">
              <a:solidFill>
                <a:srgbClr val="002060"/>
              </a:solidFill>
              <a:latin typeface="Arial"/>
              <a:cs typeface="Arial"/>
            </a:endParaRPr>
          </a:p>
          <a:p>
            <a:pPr marL="457200" indent="-457200">
              <a:lnSpc>
                <a:spcPct val="120000"/>
              </a:lnSpc>
              <a:buFont typeface="Arial" panose="020B0604020202020204" pitchFamily="34" charset="0"/>
              <a:buChar char="•"/>
            </a:pPr>
            <a:r>
              <a:rPr lang="fr-CA" sz="3400" dirty="0" smtClean="0">
                <a:solidFill>
                  <a:srgbClr val="002060"/>
                </a:solidFill>
                <a:latin typeface="Arial"/>
                <a:cs typeface="Arial"/>
              </a:rPr>
              <a:t>Évalue </a:t>
            </a:r>
            <a:r>
              <a:rPr lang="fr-CA" sz="3400" dirty="0">
                <a:solidFill>
                  <a:srgbClr val="002060"/>
                </a:solidFill>
                <a:latin typeface="Arial"/>
                <a:cs typeface="Arial"/>
              </a:rPr>
              <a:t>les possibilités de collaboration en vertu de la Loi 31 avec le pharmacien communautaire du patient; Agit à titre de personne-ressource et assure un rôle de liaison auprès des pharmaciens communautaires du territoire </a:t>
            </a:r>
          </a:p>
          <a:p>
            <a:pPr>
              <a:lnSpc>
                <a:spcPct val="120000"/>
              </a:lnSpc>
            </a:pPr>
            <a:endParaRPr lang="fr-CA" sz="3400" dirty="0">
              <a:solidFill>
                <a:srgbClr val="002060"/>
              </a:solidFill>
            </a:endParaRPr>
          </a:p>
          <a:p>
            <a:pPr marL="457200" indent="-457200">
              <a:lnSpc>
                <a:spcPct val="120000"/>
              </a:lnSpc>
              <a:buFont typeface="Arial" panose="020B0604020202020204" pitchFamily="34" charset="0"/>
              <a:buChar char="•"/>
            </a:pPr>
            <a:r>
              <a:rPr lang="fr-CA" sz="3400" dirty="0" smtClean="0">
                <a:solidFill>
                  <a:srgbClr val="002060"/>
                </a:solidFill>
                <a:latin typeface="Arial"/>
                <a:cs typeface="Arial"/>
              </a:rPr>
              <a:t>Détermine</a:t>
            </a:r>
            <a:r>
              <a:rPr lang="fr-CA" sz="3400" dirty="0">
                <a:solidFill>
                  <a:srgbClr val="002060"/>
                </a:solidFill>
                <a:latin typeface="Arial"/>
                <a:cs typeface="Arial"/>
              </a:rPr>
              <a:t>, en collaboration avec l’équipe médicale lors de la prise en charge, les meilleures options pharmacologiques et non pharmacologiques en fonction de la condition du patient, de ses paramètres cliniques et de ses objectifs ; </a:t>
            </a:r>
          </a:p>
        </p:txBody>
      </p:sp>
      <p:sp>
        <p:nvSpPr>
          <p:cNvPr id="3" name="Titre 2"/>
          <p:cNvSpPr>
            <a:spLocks noGrp="1"/>
          </p:cNvSpPr>
          <p:nvPr>
            <p:ph type="title"/>
          </p:nvPr>
        </p:nvSpPr>
        <p:spPr>
          <a:xfrm>
            <a:off x="526472" y="283336"/>
            <a:ext cx="8280000" cy="988479"/>
          </a:xfrm>
        </p:spPr>
        <p:txBody>
          <a:bodyPr vert="horz" lIns="0" tIns="34290" rIns="0" bIns="0" anchor="ctr">
            <a:normAutofit/>
          </a:bodyPr>
          <a:lstStyle/>
          <a:p>
            <a:pPr algn="ctr"/>
            <a:r>
              <a:rPr lang="fr-CA" dirty="0" smtClean="0"/>
              <a:t/>
            </a:r>
            <a:br>
              <a:rPr lang="fr-CA" dirty="0" smtClean="0"/>
            </a:br>
            <a:r>
              <a:rPr lang="fr-CA" dirty="0" smtClean="0"/>
              <a:t>Mandat </a:t>
            </a:r>
            <a:r>
              <a:rPr lang="fr-CA" dirty="0"/>
              <a:t>des pharmaciens </a:t>
            </a:r>
            <a:r>
              <a:rPr lang="fr-CA" dirty="0" smtClean="0"/>
              <a:t>GAP (1)</a:t>
            </a:r>
            <a:endParaRPr lang="fr-FR" dirty="0"/>
          </a:p>
        </p:txBody>
      </p:sp>
      <p:sp>
        <p:nvSpPr>
          <p:cNvPr id="4" name="Espace réservé du numéro de diapositive 3"/>
          <p:cNvSpPr>
            <a:spLocks noGrp="1"/>
          </p:cNvSpPr>
          <p:nvPr>
            <p:ph type="sldNum" sz="quarter" idx="12"/>
          </p:nvPr>
        </p:nvSpPr>
        <p:spPr/>
        <p:txBody>
          <a:bodyPr/>
          <a:lstStyle/>
          <a:p>
            <a:fld id="{3CF1CC70-7FC9-4117-A124-4054BC0EB34A}" type="slidenum">
              <a:rPr lang="fr-CA" smtClean="0">
                <a:solidFill>
                  <a:srgbClr val="04617B">
                    <a:shade val="90000"/>
                  </a:srgbClr>
                </a:solidFill>
              </a:rPr>
              <a:pPr/>
              <a:t>23</a:t>
            </a:fld>
            <a:endParaRPr lang="fr-CA">
              <a:solidFill>
                <a:srgbClr val="04617B">
                  <a:shade val="90000"/>
                </a:srgbClr>
              </a:solidFill>
            </a:endParaRPr>
          </a:p>
        </p:txBody>
      </p:sp>
      <p:pic>
        <p:nvPicPr>
          <p:cNvPr id="5" name="Image 4"/>
          <p:cNvPicPr>
            <a:picLocks noChangeAspect="1"/>
          </p:cNvPicPr>
          <p:nvPr/>
        </p:nvPicPr>
        <p:blipFill>
          <a:blip r:embed="rId2"/>
          <a:stretch>
            <a:fillRect/>
          </a:stretch>
        </p:blipFill>
        <p:spPr>
          <a:xfrm>
            <a:off x="0" y="0"/>
            <a:ext cx="2743438" cy="731583"/>
          </a:xfrm>
          <a:prstGeom prst="rect">
            <a:avLst/>
          </a:prstGeom>
        </p:spPr>
      </p:pic>
    </p:spTree>
    <p:extLst>
      <p:ext uri="{BB962C8B-B14F-4D97-AF65-F5344CB8AC3E}">
        <p14:creationId xmlns:p14="http://schemas.microsoft.com/office/powerpoint/2010/main" val="342205603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457200" y="1700808"/>
            <a:ext cx="8229600" cy="4181817"/>
          </a:xfrm>
        </p:spPr>
        <p:txBody>
          <a:bodyPr>
            <a:normAutofit fontScale="92500" lnSpcReduction="20000"/>
          </a:bodyPr>
          <a:lstStyle/>
          <a:p>
            <a:pPr marL="457200" indent="-457200">
              <a:lnSpc>
                <a:spcPct val="120000"/>
              </a:lnSpc>
              <a:buFont typeface="Arial" panose="020B0604020202020204" pitchFamily="34" charset="0"/>
              <a:buChar char="•"/>
            </a:pPr>
            <a:r>
              <a:rPr lang="fr-CA" sz="2000" dirty="0">
                <a:solidFill>
                  <a:srgbClr val="002060"/>
                </a:solidFill>
                <a:latin typeface="Arial"/>
                <a:cs typeface="Arial"/>
              </a:rPr>
              <a:t>Assure les liens requis avec le pharmacien communautaire du patient afin qu’ils conviennent du plan de soins pharmaceutiques et des paramètres de la surveillance de la thérapie à appliquer </a:t>
            </a:r>
            <a:endParaRPr lang="fr-CA" sz="2000" dirty="0" smtClean="0">
              <a:solidFill>
                <a:srgbClr val="002060"/>
              </a:solidFill>
              <a:latin typeface="Arial"/>
              <a:cs typeface="Arial"/>
            </a:endParaRPr>
          </a:p>
          <a:p>
            <a:pPr>
              <a:lnSpc>
                <a:spcPct val="120000"/>
              </a:lnSpc>
            </a:pPr>
            <a:endParaRPr lang="fr-CA" sz="2000" dirty="0">
              <a:solidFill>
                <a:srgbClr val="002060"/>
              </a:solidFill>
            </a:endParaRPr>
          </a:p>
          <a:p>
            <a:pPr marL="457200" indent="-457200">
              <a:lnSpc>
                <a:spcPct val="120000"/>
              </a:lnSpc>
              <a:buFont typeface="Arial" panose="020B0604020202020204" pitchFamily="34" charset="0"/>
              <a:buChar char="•"/>
            </a:pPr>
            <a:r>
              <a:rPr lang="fr-CA" sz="2000" dirty="0">
                <a:solidFill>
                  <a:srgbClr val="002060"/>
                </a:solidFill>
                <a:latin typeface="Arial"/>
                <a:cs typeface="Arial"/>
              </a:rPr>
              <a:t>Guide l’équipe médicale et les autres professionnels de la santé en matière d’usage optimal des médicaments (prescrits ou non) et de résolution de problèmes liés à l’accès (ruptures d’approvisionnement, médicaments d’exception, etc</a:t>
            </a:r>
            <a:r>
              <a:rPr lang="fr-CA" sz="2000" dirty="0" smtClean="0">
                <a:solidFill>
                  <a:srgbClr val="002060"/>
                </a:solidFill>
                <a:latin typeface="Arial"/>
                <a:cs typeface="Arial"/>
              </a:rPr>
              <a:t>.);</a:t>
            </a:r>
          </a:p>
          <a:p>
            <a:pPr>
              <a:lnSpc>
                <a:spcPct val="120000"/>
              </a:lnSpc>
            </a:pPr>
            <a:endParaRPr lang="fr-CA" sz="2000" dirty="0">
              <a:solidFill>
                <a:srgbClr val="002060"/>
              </a:solidFill>
            </a:endParaRPr>
          </a:p>
          <a:p>
            <a:pPr marL="457200" indent="-457200">
              <a:lnSpc>
                <a:spcPct val="120000"/>
              </a:lnSpc>
              <a:buFont typeface="Arial" panose="020B0604020202020204" pitchFamily="34" charset="0"/>
              <a:buChar char="•"/>
            </a:pPr>
            <a:r>
              <a:rPr lang="fr-CA" sz="2000" dirty="0">
                <a:solidFill>
                  <a:srgbClr val="002060"/>
                </a:solidFill>
                <a:latin typeface="Arial"/>
                <a:cs typeface="Arial"/>
              </a:rPr>
              <a:t>Collabore avec les équipes d’évaluation, de prise en charge et de liaison du GAMF afin d’élaborer les trajectoires de soins, documenter les processus de suivi, mettre en place et actualiser les outils de travail </a:t>
            </a:r>
            <a:endParaRPr lang="fr-CA" sz="2000" dirty="0">
              <a:solidFill>
                <a:srgbClr val="002060"/>
              </a:solidFill>
            </a:endParaRPr>
          </a:p>
          <a:p>
            <a:endParaRPr lang="fr-CA" dirty="0"/>
          </a:p>
        </p:txBody>
      </p:sp>
      <p:sp>
        <p:nvSpPr>
          <p:cNvPr id="3" name="Titre 2"/>
          <p:cNvSpPr>
            <a:spLocks noGrp="1"/>
          </p:cNvSpPr>
          <p:nvPr>
            <p:ph type="title"/>
          </p:nvPr>
        </p:nvSpPr>
        <p:spPr/>
        <p:txBody>
          <a:bodyPr/>
          <a:lstStyle/>
          <a:p>
            <a:pPr algn="ctr"/>
            <a:r>
              <a:rPr lang="fr-CA" dirty="0"/>
              <a:t>Mandat des pharmaciens </a:t>
            </a:r>
            <a:r>
              <a:rPr lang="fr-CA" dirty="0" smtClean="0"/>
              <a:t>GAP (2)</a:t>
            </a:r>
            <a:endParaRPr lang="fr-CA" dirty="0"/>
          </a:p>
        </p:txBody>
      </p:sp>
      <p:sp>
        <p:nvSpPr>
          <p:cNvPr id="4" name="Espace réservé du numéro de diapositive 3"/>
          <p:cNvSpPr>
            <a:spLocks noGrp="1"/>
          </p:cNvSpPr>
          <p:nvPr>
            <p:ph type="sldNum" sz="quarter" idx="12"/>
          </p:nvPr>
        </p:nvSpPr>
        <p:spPr/>
        <p:txBody>
          <a:bodyPr/>
          <a:lstStyle/>
          <a:p>
            <a:fld id="{3CF1CC70-7FC9-4117-A124-4054BC0EB34A}" type="slidenum">
              <a:rPr lang="fr-CA" smtClean="0">
                <a:solidFill>
                  <a:srgbClr val="04617B">
                    <a:shade val="90000"/>
                  </a:srgbClr>
                </a:solidFill>
              </a:rPr>
              <a:pPr/>
              <a:t>24</a:t>
            </a:fld>
            <a:endParaRPr lang="fr-CA">
              <a:solidFill>
                <a:srgbClr val="04617B">
                  <a:shade val="90000"/>
                </a:srgbClr>
              </a:solidFill>
            </a:endParaRPr>
          </a:p>
        </p:txBody>
      </p:sp>
      <p:pic>
        <p:nvPicPr>
          <p:cNvPr id="5" name="Image 4"/>
          <p:cNvPicPr>
            <a:picLocks noChangeAspect="1"/>
          </p:cNvPicPr>
          <p:nvPr/>
        </p:nvPicPr>
        <p:blipFill>
          <a:blip r:embed="rId2"/>
          <a:stretch>
            <a:fillRect/>
          </a:stretch>
        </p:blipFill>
        <p:spPr>
          <a:xfrm>
            <a:off x="0" y="0"/>
            <a:ext cx="2743438" cy="731583"/>
          </a:xfrm>
          <a:prstGeom prst="rect">
            <a:avLst/>
          </a:prstGeom>
        </p:spPr>
      </p:pic>
    </p:spTree>
    <p:extLst>
      <p:ext uri="{BB962C8B-B14F-4D97-AF65-F5344CB8AC3E}">
        <p14:creationId xmlns:p14="http://schemas.microsoft.com/office/powerpoint/2010/main" val="134133902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xmlns="" id="{CCEB29AD-5048-DB57-0D0B-4B23FE8BE0AA}"/>
              </a:ext>
            </a:extLst>
          </p:cNvPr>
          <p:cNvSpPr>
            <a:spLocks noGrp="1"/>
          </p:cNvSpPr>
          <p:nvPr>
            <p:ph idx="1"/>
          </p:nvPr>
        </p:nvSpPr>
        <p:spPr>
          <a:xfrm>
            <a:off x="394857" y="1700011"/>
            <a:ext cx="8027926" cy="4609313"/>
          </a:xfrm>
        </p:spPr>
        <p:txBody>
          <a:bodyPr vert="horz" lIns="68580" tIns="34290" rIns="68580" bIns="34290" anchor="t">
            <a:normAutofit fontScale="92500" lnSpcReduction="10000"/>
          </a:bodyPr>
          <a:lstStyle/>
          <a:p>
            <a:pPr marL="342900" indent="-342900">
              <a:buFont typeface="Arial"/>
              <a:buChar char="•"/>
            </a:pPr>
            <a:r>
              <a:rPr lang="fr-FR" dirty="0" smtClean="0">
                <a:solidFill>
                  <a:srgbClr val="002060"/>
                </a:solidFill>
                <a:latin typeface="Arial"/>
                <a:cs typeface="Arial"/>
              </a:rPr>
              <a:t>Présence </a:t>
            </a:r>
            <a:r>
              <a:rPr lang="fr-FR" dirty="0">
                <a:solidFill>
                  <a:srgbClr val="002060"/>
                </a:solidFill>
                <a:latin typeface="Arial"/>
                <a:cs typeface="Arial"/>
              </a:rPr>
              <a:t>au comité tactique Pharmacie GAP pour connaitre orientations/avancement, etc</a:t>
            </a:r>
            <a:r>
              <a:rPr lang="fr-FR" dirty="0" smtClean="0">
                <a:solidFill>
                  <a:srgbClr val="002060"/>
                </a:solidFill>
                <a:latin typeface="Arial"/>
                <a:cs typeface="Arial"/>
              </a:rPr>
              <a:t>.</a:t>
            </a:r>
          </a:p>
          <a:p>
            <a:pPr marL="342900" indent="-342900">
              <a:buFont typeface="Arial"/>
              <a:buChar char="•"/>
            </a:pPr>
            <a:r>
              <a:rPr lang="fr-FR" dirty="0" smtClean="0">
                <a:solidFill>
                  <a:srgbClr val="002060"/>
                </a:solidFill>
                <a:latin typeface="Arial"/>
                <a:cs typeface="Arial"/>
              </a:rPr>
              <a:t>Présence au comité ministériel pour formulaire communication </a:t>
            </a:r>
            <a:endParaRPr lang="fr-FR" dirty="0">
              <a:solidFill>
                <a:srgbClr val="002060"/>
              </a:solidFill>
              <a:latin typeface="Arial"/>
              <a:cs typeface="Arial"/>
            </a:endParaRPr>
          </a:p>
          <a:p>
            <a:pPr marL="342900" indent="-342900">
              <a:buFont typeface="Arial"/>
              <a:buChar char="•"/>
            </a:pPr>
            <a:r>
              <a:rPr lang="fr-FR" sz="1950" dirty="0" smtClean="0">
                <a:solidFill>
                  <a:srgbClr val="002060"/>
                </a:solidFill>
                <a:latin typeface="Arial"/>
                <a:cs typeface="Arial"/>
              </a:rPr>
              <a:t>Gestion de la liste de courriels des pharmacies/pharmaciens/ATP du territoire</a:t>
            </a:r>
          </a:p>
          <a:p>
            <a:pPr marL="342900" indent="-342900">
              <a:buFont typeface="Arial"/>
              <a:buChar char="•"/>
            </a:pPr>
            <a:r>
              <a:rPr lang="fr-FR" sz="1950" dirty="0" smtClean="0">
                <a:solidFill>
                  <a:srgbClr val="002060"/>
                </a:solidFill>
                <a:latin typeface="Arial"/>
                <a:cs typeface="Arial"/>
              </a:rPr>
              <a:t>Diffusion </a:t>
            </a:r>
            <a:r>
              <a:rPr lang="fr-FR" sz="1950" dirty="0">
                <a:solidFill>
                  <a:srgbClr val="002060"/>
                </a:solidFill>
                <a:latin typeface="Arial"/>
                <a:cs typeface="Arial"/>
              </a:rPr>
              <a:t>d'information concertée aux </a:t>
            </a:r>
            <a:r>
              <a:rPr lang="fr-FR" sz="1950" dirty="0" smtClean="0">
                <a:solidFill>
                  <a:srgbClr val="002060"/>
                </a:solidFill>
                <a:latin typeface="Arial"/>
                <a:cs typeface="Arial"/>
              </a:rPr>
              <a:t>pharmaciens de </a:t>
            </a:r>
            <a:r>
              <a:rPr lang="fr-FR" sz="1950" dirty="0">
                <a:solidFill>
                  <a:srgbClr val="002060"/>
                </a:solidFill>
                <a:latin typeface="Arial"/>
                <a:cs typeface="Arial"/>
              </a:rPr>
              <a:t>tout le territoire (infolettre GAP, toutes autres infos en lien avec GAP) </a:t>
            </a:r>
          </a:p>
          <a:p>
            <a:pPr marL="342900" indent="-342900">
              <a:lnSpc>
                <a:spcPct val="113999"/>
              </a:lnSpc>
              <a:buClr>
                <a:srgbClr val="089CA3"/>
              </a:buClr>
              <a:buFont typeface="Arial"/>
              <a:buChar char="•"/>
            </a:pPr>
            <a:r>
              <a:rPr lang="fr-FR" dirty="0">
                <a:solidFill>
                  <a:srgbClr val="002060"/>
                </a:solidFill>
                <a:latin typeface="Arial"/>
                <a:cs typeface="Arial"/>
              </a:rPr>
              <a:t>Offrir du contenu</a:t>
            </a:r>
            <a:r>
              <a:rPr lang="fr-FR" b="1" dirty="0">
                <a:solidFill>
                  <a:srgbClr val="002060"/>
                </a:solidFill>
                <a:latin typeface="Arial"/>
                <a:cs typeface="Arial"/>
              </a:rPr>
              <a:t> REGROUPÉ </a:t>
            </a:r>
            <a:r>
              <a:rPr lang="fr-FR" dirty="0">
                <a:solidFill>
                  <a:srgbClr val="002060"/>
                </a:solidFill>
                <a:latin typeface="Arial"/>
                <a:cs typeface="Arial"/>
              </a:rPr>
              <a:t>et harmonisé sur plateforme web de </a:t>
            </a:r>
            <a:r>
              <a:rPr lang="fr-FR" sz="1950" dirty="0">
                <a:solidFill>
                  <a:srgbClr val="002060"/>
                </a:solidFill>
                <a:latin typeface="Arial"/>
                <a:cs typeface="Arial"/>
              </a:rPr>
              <a:t>l'Extranet Montérégie pour faciliter prise en charge en pharmacie</a:t>
            </a:r>
          </a:p>
          <a:p>
            <a:pPr indent="-215741">
              <a:lnSpc>
                <a:spcPct val="113999"/>
              </a:lnSpc>
              <a:buFont typeface="Arial"/>
              <a:buChar char="•"/>
            </a:pPr>
            <a:r>
              <a:rPr lang="fr-FR" dirty="0">
                <a:solidFill>
                  <a:srgbClr val="002060"/>
                </a:solidFill>
                <a:latin typeface="Arial"/>
                <a:cs typeface="Arial"/>
              </a:rPr>
              <a:t>  Tenir </a:t>
            </a:r>
            <a:r>
              <a:rPr lang="fr-FR" dirty="0" smtClean="0">
                <a:solidFill>
                  <a:srgbClr val="002060"/>
                </a:solidFill>
                <a:latin typeface="Arial"/>
                <a:cs typeface="Arial"/>
              </a:rPr>
              <a:t>des événements promotionnels </a:t>
            </a:r>
            <a:r>
              <a:rPr lang="fr-FR" dirty="0">
                <a:solidFill>
                  <a:srgbClr val="002060"/>
                </a:solidFill>
                <a:latin typeface="Arial"/>
                <a:cs typeface="Arial"/>
              </a:rPr>
              <a:t>pour faire connaitre le </a:t>
            </a:r>
            <a:r>
              <a:rPr lang="fr-FR" dirty="0" smtClean="0">
                <a:solidFill>
                  <a:srgbClr val="002060"/>
                </a:solidFill>
                <a:latin typeface="Arial"/>
                <a:cs typeface="Arial"/>
              </a:rPr>
              <a:t>projet</a:t>
            </a:r>
          </a:p>
          <a:p>
            <a:pPr indent="-215741">
              <a:lnSpc>
                <a:spcPct val="113999"/>
              </a:lnSpc>
              <a:buFont typeface="Arial"/>
              <a:buChar char="•"/>
            </a:pPr>
            <a:r>
              <a:rPr lang="fr-FR" dirty="0" smtClean="0">
                <a:solidFill>
                  <a:srgbClr val="002060"/>
                </a:solidFill>
                <a:latin typeface="Arial"/>
                <a:cs typeface="Arial"/>
              </a:rPr>
              <a:t>  Tenir des activités de formation/réseautage pour soutenir les pharmaciens dans la prise en charge de LEURS patients.  </a:t>
            </a:r>
          </a:p>
          <a:p>
            <a:pPr indent="-215741">
              <a:lnSpc>
                <a:spcPct val="113999"/>
              </a:lnSpc>
              <a:buFont typeface="Arial"/>
              <a:buChar char="•"/>
            </a:pPr>
            <a:r>
              <a:rPr lang="fr-FR" sz="1800" dirty="0">
                <a:solidFill>
                  <a:srgbClr val="002060"/>
                </a:solidFill>
                <a:latin typeface="Arial"/>
                <a:cs typeface="Arial"/>
              </a:rPr>
              <a:t> </a:t>
            </a:r>
            <a:r>
              <a:rPr lang="fr-FR" sz="1800" dirty="0" smtClean="0">
                <a:solidFill>
                  <a:srgbClr val="002060"/>
                </a:solidFill>
                <a:latin typeface="Arial"/>
                <a:cs typeface="Arial"/>
              </a:rPr>
              <a:t> Établir </a:t>
            </a:r>
            <a:r>
              <a:rPr lang="fr-FR" sz="1800" dirty="0">
                <a:solidFill>
                  <a:srgbClr val="002060"/>
                </a:solidFill>
                <a:latin typeface="Arial"/>
                <a:cs typeface="Arial"/>
              </a:rPr>
              <a:t>des liens avec nos différentes associations </a:t>
            </a:r>
            <a:r>
              <a:rPr lang="fr-FR" sz="1800" dirty="0" smtClean="0">
                <a:solidFill>
                  <a:srgbClr val="002060"/>
                </a:solidFill>
                <a:latin typeface="Arial"/>
                <a:cs typeface="Arial"/>
              </a:rPr>
              <a:t>(OPQ, AQPP</a:t>
            </a:r>
            <a:r>
              <a:rPr lang="fr-FR" sz="1800" dirty="0">
                <a:solidFill>
                  <a:srgbClr val="002060"/>
                </a:solidFill>
                <a:latin typeface="Arial"/>
                <a:cs typeface="Arial"/>
              </a:rPr>
              <a:t>, APES, APPSQ, réseau GMF) </a:t>
            </a:r>
          </a:p>
          <a:p>
            <a:pPr>
              <a:lnSpc>
                <a:spcPct val="113999"/>
              </a:lnSpc>
            </a:pPr>
            <a:endParaRPr lang="fr-FR" dirty="0">
              <a:solidFill>
                <a:srgbClr val="002060"/>
              </a:solidFill>
            </a:endParaRPr>
          </a:p>
        </p:txBody>
      </p:sp>
      <p:sp>
        <p:nvSpPr>
          <p:cNvPr id="3" name="Titre 2">
            <a:extLst>
              <a:ext uri="{FF2B5EF4-FFF2-40B4-BE49-F238E27FC236}">
                <a16:creationId xmlns:a16="http://schemas.microsoft.com/office/drawing/2014/main" xmlns="" id="{30152D7D-D234-D018-8D81-5F54EF1C5515}"/>
              </a:ext>
            </a:extLst>
          </p:cNvPr>
          <p:cNvSpPr>
            <a:spLocks noGrp="1"/>
          </p:cNvSpPr>
          <p:nvPr>
            <p:ph type="title"/>
          </p:nvPr>
        </p:nvSpPr>
        <p:spPr>
          <a:xfrm>
            <a:off x="457200" y="631065"/>
            <a:ext cx="8280000" cy="811369"/>
          </a:xfrm>
        </p:spPr>
        <p:txBody>
          <a:bodyPr vert="horz" lIns="0" tIns="34290" rIns="0" bIns="0" anchor="ctr">
            <a:normAutofit/>
          </a:bodyPr>
          <a:lstStyle/>
          <a:p>
            <a:pPr algn="ctr"/>
            <a:r>
              <a:rPr lang="fr-FR" sz="2625" dirty="0">
                <a:cs typeface="Calibri"/>
              </a:rPr>
              <a:t>Objectifs  spécifiques du CRSP vs GAP</a:t>
            </a:r>
            <a:endParaRPr lang="fr-FR" dirty="0"/>
          </a:p>
        </p:txBody>
      </p:sp>
      <p:sp>
        <p:nvSpPr>
          <p:cNvPr id="4" name="Espace réservé du numéro de diapositive 3">
            <a:extLst>
              <a:ext uri="{FF2B5EF4-FFF2-40B4-BE49-F238E27FC236}">
                <a16:creationId xmlns:a16="http://schemas.microsoft.com/office/drawing/2014/main" xmlns="" id="{3CAC1A2C-018C-BD7B-BF2F-2A4451CCBF35}"/>
              </a:ext>
            </a:extLst>
          </p:cNvPr>
          <p:cNvSpPr>
            <a:spLocks noGrp="1"/>
          </p:cNvSpPr>
          <p:nvPr>
            <p:ph type="sldNum" sz="quarter" idx="12"/>
          </p:nvPr>
        </p:nvSpPr>
        <p:spPr/>
        <p:txBody>
          <a:bodyPr/>
          <a:lstStyle/>
          <a:p>
            <a:fld id="{3CF1CC70-7FC9-4117-A124-4054BC0EB34A}" type="slidenum">
              <a:rPr lang="fr-CA" smtClean="0">
                <a:solidFill>
                  <a:srgbClr val="04617B">
                    <a:shade val="90000"/>
                  </a:srgbClr>
                </a:solidFill>
              </a:rPr>
              <a:pPr/>
              <a:t>25</a:t>
            </a:fld>
            <a:endParaRPr lang="fr-CA">
              <a:solidFill>
                <a:srgbClr val="04617B">
                  <a:shade val="90000"/>
                </a:srgbClr>
              </a:solidFill>
            </a:endParaRPr>
          </a:p>
        </p:txBody>
      </p:sp>
      <p:sp>
        <p:nvSpPr>
          <p:cNvPr id="5" name="ZoneTexte 4"/>
          <p:cNvSpPr txBox="1"/>
          <p:nvPr/>
        </p:nvSpPr>
        <p:spPr>
          <a:xfrm>
            <a:off x="394856" y="3039414"/>
            <a:ext cx="8182473" cy="923330"/>
          </a:xfrm>
          <a:prstGeom prst="rect">
            <a:avLst/>
          </a:prstGeom>
          <a:noFill/>
        </p:spPr>
        <p:txBody>
          <a:bodyPr wrap="square" rtlCol="0">
            <a:spAutoFit/>
          </a:bodyPr>
          <a:lstStyle/>
          <a:p>
            <a:pPr algn="ctr"/>
            <a:r>
              <a:rPr lang="fr-CA" sz="5400" b="1" dirty="0" smtClean="0">
                <a:solidFill>
                  <a:srgbClr val="FF0000"/>
                </a:solidFill>
              </a:rPr>
              <a:t>Communications</a:t>
            </a:r>
            <a:endParaRPr lang="fr-CA" sz="5400" b="1" dirty="0">
              <a:solidFill>
                <a:srgbClr val="FF0000"/>
              </a:solidFill>
            </a:endParaRPr>
          </a:p>
        </p:txBody>
      </p:sp>
      <p:pic>
        <p:nvPicPr>
          <p:cNvPr id="6" name="Image 5"/>
          <p:cNvPicPr>
            <a:picLocks noChangeAspect="1"/>
          </p:cNvPicPr>
          <p:nvPr/>
        </p:nvPicPr>
        <p:blipFill>
          <a:blip r:embed="rId2"/>
          <a:stretch>
            <a:fillRect/>
          </a:stretch>
        </p:blipFill>
        <p:spPr>
          <a:xfrm>
            <a:off x="0" y="0"/>
            <a:ext cx="2743438" cy="731583"/>
          </a:xfrm>
          <a:prstGeom prst="rect">
            <a:avLst/>
          </a:prstGeom>
        </p:spPr>
      </p:pic>
    </p:spTree>
    <p:extLst>
      <p:ext uri="{BB962C8B-B14F-4D97-AF65-F5344CB8AC3E}">
        <p14:creationId xmlns:p14="http://schemas.microsoft.com/office/powerpoint/2010/main" val="3643047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475200" y="1476502"/>
            <a:ext cx="8229600" cy="5381497"/>
          </a:xfrm>
        </p:spPr>
        <p:txBody>
          <a:bodyPr vert="horz" lIns="91440" tIns="45720" rIns="91440" bIns="45720" anchor="t">
            <a:noAutofit/>
          </a:bodyPr>
          <a:lstStyle/>
          <a:p>
            <a:pPr marL="457200" indent="-457200">
              <a:buFont typeface="Arial" panose="020B0604020202020204" pitchFamily="34" charset="0"/>
              <a:buChar char="•"/>
            </a:pPr>
            <a:r>
              <a:rPr lang="fr-CA" sz="2400" dirty="0" smtClean="0">
                <a:latin typeface="Arial"/>
                <a:cs typeface="Arial"/>
              </a:rPr>
              <a:t>Développement d’OC Streptocoque et infection urinaire</a:t>
            </a:r>
            <a:endParaRPr lang="fr-CA" sz="2400" dirty="0">
              <a:latin typeface="Arial"/>
              <a:cs typeface="Arial"/>
            </a:endParaRPr>
          </a:p>
          <a:p>
            <a:pPr marL="1371600" lvl="2" indent="-457200">
              <a:buFont typeface="Arial" panose="020B0604020202020204" pitchFamily="34" charset="0"/>
              <a:buChar char="•"/>
            </a:pPr>
            <a:r>
              <a:rPr lang="fr-CA" sz="1800" dirty="0" smtClean="0">
                <a:latin typeface="Arial"/>
                <a:cs typeface="Arial"/>
              </a:rPr>
              <a:t>Groupes de travail en création</a:t>
            </a:r>
          </a:p>
          <a:p>
            <a:pPr marL="457200" indent="-457200">
              <a:lnSpc>
                <a:spcPct val="113999"/>
              </a:lnSpc>
              <a:buClr>
                <a:srgbClr val="089CA3"/>
              </a:buClr>
              <a:buFont typeface="Arial" panose="020B0604020202020204" pitchFamily="34" charset="0"/>
              <a:buChar char="•"/>
            </a:pPr>
            <a:r>
              <a:rPr lang="fr-CA" sz="2000" dirty="0" smtClean="0">
                <a:latin typeface="Arial"/>
                <a:cs typeface="Arial"/>
              </a:rPr>
              <a:t>Amélioration site WEB CRSP</a:t>
            </a:r>
          </a:p>
          <a:p>
            <a:pPr marL="457200" indent="-457200">
              <a:lnSpc>
                <a:spcPct val="113999"/>
              </a:lnSpc>
              <a:buClr>
                <a:srgbClr val="089CA3"/>
              </a:buClr>
              <a:buFont typeface="Arial" panose="020B0604020202020204" pitchFamily="34" charset="0"/>
              <a:buChar char="•"/>
            </a:pPr>
            <a:r>
              <a:rPr lang="fr-CA" sz="2000" dirty="0" smtClean="0">
                <a:latin typeface="Arial"/>
                <a:cs typeface="Arial"/>
              </a:rPr>
              <a:t>Procédure harmonisée pour prises de sang en pharmacie communautaire via labo des CISSS</a:t>
            </a:r>
          </a:p>
          <a:p>
            <a:pPr marL="457200" indent="-457200">
              <a:lnSpc>
                <a:spcPct val="113999"/>
              </a:lnSpc>
              <a:buClr>
                <a:srgbClr val="089CA3"/>
              </a:buClr>
              <a:buFont typeface="Arial" panose="020B0604020202020204" pitchFamily="34" charset="0"/>
              <a:buChar char="•"/>
            </a:pPr>
            <a:r>
              <a:rPr lang="fr-CA" sz="2000" dirty="0" smtClean="0">
                <a:latin typeface="Arial"/>
                <a:cs typeface="Arial"/>
              </a:rPr>
              <a:t>Procédure </a:t>
            </a:r>
            <a:r>
              <a:rPr lang="fr-CA" sz="2000" dirty="0">
                <a:latin typeface="Arial"/>
                <a:cs typeface="Arial"/>
              </a:rPr>
              <a:t>harmonisée pour préparations coliques sur territoire</a:t>
            </a:r>
            <a:r>
              <a:rPr lang="fr-CA" sz="2000" dirty="0" smtClean="0">
                <a:latin typeface="Arial"/>
                <a:cs typeface="Arial"/>
              </a:rPr>
              <a:t>,</a:t>
            </a:r>
          </a:p>
          <a:p>
            <a:pPr marL="457200" indent="-457200">
              <a:lnSpc>
                <a:spcPct val="113999"/>
              </a:lnSpc>
              <a:buClr>
                <a:srgbClr val="089CA3"/>
              </a:buClr>
              <a:buFont typeface="Arial" panose="020B0604020202020204" pitchFamily="34" charset="0"/>
              <a:buChar char="•"/>
            </a:pPr>
            <a:r>
              <a:rPr lang="fr-CA" sz="2000" dirty="0">
                <a:latin typeface="Arial"/>
                <a:cs typeface="Arial"/>
              </a:rPr>
              <a:t>Suivis loi 31 sur </a:t>
            </a:r>
            <a:r>
              <a:rPr lang="fr-CA" sz="2000" dirty="0" smtClean="0">
                <a:latin typeface="Arial"/>
                <a:cs typeface="Arial"/>
              </a:rPr>
              <a:t>territoire</a:t>
            </a:r>
          </a:p>
          <a:p>
            <a:pPr marL="457200" indent="-457200">
              <a:lnSpc>
                <a:spcPct val="113999"/>
              </a:lnSpc>
              <a:buClr>
                <a:srgbClr val="089CA3"/>
              </a:buClr>
              <a:buFont typeface="Arial" panose="020B0604020202020204" pitchFamily="34" charset="0"/>
              <a:buChar char="•"/>
            </a:pPr>
            <a:r>
              <a:rPr lang="fr-CA" sz="2000" dirty="0">
                <a:latin typeface="Arial"/>
                <a:cs typeface="Arial"/>
              </a:rPr>
              <a:t>Projet ATIVAD (CRSP </a:t>
            </a:r>
            <a:r>
              <a:rPr lang="fr-CA" sz="2000" dirty="0" smtClean="0">
                <a:latin typeface="Arial"/>
                <a:cs typeface="Arial"/>
              </a:rPr>
              <a:t>Montréal et CIUSSSCN),</a:t>
            </a:r>
          </a:p>
          <a:p>
            <a:pPr marL="457200" indent="-457200">
              <a:lnSpc>
                <a:spcPct val="113999"/>
              </a:lnSpc>
              <a:buClr>
                <a:srgbClr val="089CA3"/>
              </a:buClr>
              <a:buFont typeface="Arial" panose="020B0604020202020204" pitchFamily="34" charset="0"/>
              <a:buChar char="•"/>
            </a:pPr>
            <a:r>
              <a:rPr lang="fr-CA" sz="2000" dirty="0" smtClean="0">
                <a:latin typeface="Arial"/>
                <a:cs typeface="Arial"/>
              </a:rPr>
              <a:t>Procédure CRSP –établissements/communautaire pour congé sécuritaire</a:t>
            </a:r>
            <a:endParaRPr lang="fr-CA" sz="2000" dirty="0">
              <a:latin typeface="Arial"/>
              <a:cs typeface="Arial"/>
            </a:endParaRPr>
          </a:p>
          <a:p>
            <a:pPr marL="457200" indent="-457200">
              <a:lnSpc>
                <a:spcPct val="113999"/>
              </a:lnSpc>
              <a:buClr>
                <a:srgbClr val="089CA3"/>
              </a:buClr>
              <a:buFont typeface="Arial" panose="020B0604020202020204" pitchFamily="34" charset="0"/>
              <a:buChar char="•"/>
            </a:pPr>
            <a:r>
              <a:rPr lang="fr-CA" sz="2000" dirty="0">
                <a:latin typeface="Arial"/>
                <a:cs typeface="Arial"/>
              </a:rPr>
              <a:t>Ordonnance pré imprimée pour pansements </a:t>
            </a:r>
            <a:r>
              <a:rPr lang="fr-CA" sz="2000" dirty="0" smtClean="0">
                <a:latin typeface="Arial"/>
                <a:cs typeface="Arial"/>
              </a:rPr>
              <a:t>pour plaies complexes</a:t>
            </a:r>
            <a:r>
              <a:rPr lang="fr-CA" sz="2000" dirty="0">
                <a:latin typeface="Arial"/>
                <a:cs typeface="Arial"/>
              </a:rPr>
              <a:t/>
            </a:r>
            <a:br>
              <a:rPr lang="fr-CA" sz="2000" dirty="0">
                <a:latin typeface="Arial"/>
                <a:cs typeface="Arial"/>
              </a:rPr>
            </a:br>
            <a:r>
              <a:rPr lang="fr-CA" sz="2000" dirty="0">
                <a:latin typeface="Arial"/>
                <a:cs typeface="Arial"/>
              </a:rPr>
              <a:t>(projet stage stop en 2020, à réactiver</a:t>
            </a:r>
            <a:r>
              <a:rPr lang="fr-CA" sz="2000" dirty="0" smtClean="0">
                <a:latin typeface="Arial"/>
                <a:cs typeface="Arial"/>
              </a:rPr>
              <a:t>)</a:t>
            </a:r>
            <a:endParaRPr lang="fr-CA" sz="2000" dirty="0">
              <a:latin typeface="Arial"/>
              <a:cs typeface="Arial"/>
            </a:endParaRPr>
          </a:p>
          <a:p>
            <a:pPr marL="457200" indent="-457200">
              <a:lnSpc>
                <a:spcPct val="113999"/>
              </a:lnSpc>
              <a:buClr>
                <a:srgbClr val="089CA3"/>
              </a:buClr>
              <a:buFont typeface="Arial" panose="020B0604020202020204" pitchFamily="34" charset="0"/>
              <a:buChar char="•"/>
            </a:pPr>
            <a:endParaRPr lang="fr-CA" sz="2000" dirty="0">
              <a:latin typeface="Arial"/>
              <a:cs typeface="Arial"/>
            </a:endParaRPr>
          </a:p>
        </p:txBody>
      </p:sp>
      <p:sp>
        <p:nvSpPr>
          <p:cNvPr id="3" name="Titre 2"/>
          <p:cNvSpPr>
            <a:spLocks noGrp="1"/>
          </p:cNvSpPr>
          <p:nvPr>
            <p:ph type="title"/>
          </p:nvPr>
        </p:nvSpPr>
        <p:spPr>
          <a:xfrm>
            <a:off x="457200" y="692696"/>
            <a:ext cx="8280000" cy="1008112"/>
          </a:xfrm>
        </p:spPr>
        <p:txBody>
          <a:bodyPr vert="horz" lIns="0" tIns="45720" rIns="0" bIns="0" anchor="ctr">
            <a:normAutofit/>
          </a:bodyPr>
          <a:lstStyle/>
          <a:p>
            <a:r>
              <a:rPr lang="fr-CA" sz="4000" dirty="0"/>
              <a:t> Projets </a:t>
            </a:r>
            <a:r>
              <a:rPr lang="fr-CA" sz="4000" dirty="0" smtClean="0"/>
              <a:t>futurs AU CRSP</a:t>
            </a:r>
            <a:endParaRPr lang="fr-CA" sz="4000" dirty="0"/>
          </a:p>
        </p:txBody>
      </p:sp>
      <p:sp>
        <p:nvSpPr>
          <p:cNvPr id="4" name="Espace réservé du numéro de diapositive 3"/>
          <p:cNvSpPr>
            <a:spLocks noGrp="1"/>
          </p:cNvSpPr>
          <p:nvPr>
            <p:ph type="sldNum" sz="quarter" idx="12"/>
          </p:nvPr>
        </p:nvSpPr>
        <p:spPr/>
        <p:txBody>
          <a:bodyPr/>
          <a:lstStyle/>
          <a:p>
            <a:fld id="{3CF1CC70-7FC9-4117-A124-4054BC0EB34A}" type="slidenum">
              <a:rPr lang="fr-CA" smtClean="0"/>
              <a:pPr/>
              <a:t>26</a:t>
            </a:fld>
            <a:endParaRPr lang="fr-CA"/>
          </a:p>
        </p:txBody>
      </p:sp>
      <p:pic>
        <p:nvPicPr>
          <p:cNvPr id="6" name="Image 8" descr="Une image contenant texte&#10;&#10;Description générée automatiquement">
            <a:extLst>
              <a:ext uri="{FF2B5EF4-FFF2-40B4-BE49-F238E27FC236}">
                <a16:creationId xmlns:a16="http://schemas.microsoft.com/office/drawing/2014/main" xmlns="" id="{2C138CFC-5E24-4BFC-823A-90A69B150020}"/>
              </a:ext>
            </a:extLst>
          </p:cNvPr>
          <p:cNvPicPr>
            <a:picLocks noChangeAspect="1"/>
          </p:cNvPicPr>
          <p:nvPr/>
        </p:nvPicPr>
        <p:blipFill>
          <a:blip r:embed="rId2"/>
          <a:stretch>
            <a:fillRect/>
          </a:stretch>
        </p:blipFill>
        <p:spPr>
          <a:xfrm>
            <a:off x="0" y="-35967"/>
            <a:ext cx="2743200" cy="728663"/>
          </a:xfrm>
          <a:prstGeom prst="rect">
            <a:avLst/>
          </a:prstGeom>
        </p:spPr>
      </p:pic>
      <p:grpSp>
        <p:nvGrpSpPr>
          <p:cNvPr id="13" name="Groupe 12">
            <a:extLst>
              <a:ext uri="{FF2B5EF4-FFF2-40B4-BE49-F238E27FC236}">
                <a16:creationId xmlns:a16="http://schemas.microsoft.com/office/drawing/2014/main" xmlns="" id="{23B86769-D4D9-4D2E-9EA0-9B30680FCF1C}"/>
              </a:ext>
            </a:extLst>
          </p:cNvPr>
          <p:cNvGrpSpPr/>
          <p:nvPr/>
        </p:nvGrpSpPr>
        <p:grpSpPr>
          <a:xfrm>
            <a:off x="6724946" y="990502"/>
            <a:ext cx="2106000" cy="486000"/>
            <a:chOff x="5319684" y="666683"/>
            <a:chExt cx="2106000" cy="486000"/>
          </a:xfrm>
        </p:grpSpPr>
        <p:sp>
          <p:nvSpPr>
            <p:cNvPr id="10" name="Flèche : chevron 9">
              <a:extLst>
                <a:ext uri="{FF2B5EF4-FFF2-40B4-BE49-F238E27FC236}">
                  <a16:creationId xmlns:a16="http://schemas.microsoft.com/office/drawing/2014/main" xmlns="" id="{769A5EA9-9FC6-421A-BCE8-E6BE218C7B09}"/>
                </a:ext>
              </a:extLst>
            </p:cNvPr>
            <p:cNvSpPr/>
            <p:nvPr/>
          </p:nvSpPr>
          <p:spPr>
            <a:xfrm>
              <a:off x="5319684" y="666683"/>
              <a:ext cx="801000" cy="486000"/>
            </a:xfrm>
            <a:prstGeom prst="chevron">
              <a:avLst/>
            </a:prstGeom>
            <a:solidFill>
              <a:srgbClr val="0A447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solidFill>
                  <a:schemeClr val="tx1"/>
                </a:solidFill>
              </a:endParaRPr>
            </a:p>
          </p:txBody>
        </p:sp>
        <p:sp>
          <p:nvSpPr>
            <p:cNvPr id="11" name="Flèche : chevron 10">
              <a:extLst>
                <a:ext uri="{FF2B5EF4-FFF2-40B4-BE49-F238E27FC236}">
                  <a16:creationId xmlns:a16="http://schemas.microsoft.com/office/drawing/2014/main" xmlns="" id="{AE04C03A-543A-4C4B-9ECB-46A7F1076A83}"/>
                </a:ext>
              </a:extLst>
            </p:cNvPr>
            <p:cNvSpPr/>
            <p:nvPr/>
          </p:nvSpPr>
          <p:spPr>
            <a:xfrm>
              <a:off x="5976684" y="666683"/>
              <a:ext cx="801000" cy="486000"/>
            </a:xfrm>
            <a:prstGeom prst="chevron">
              <a:avLst/>
            </a:prstGeom>
            <a:solidFill>
              <a:srgbClr val="0A447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solidFill>
                  <a:schemeClr val="tx1"/>
                </a:solidFill>
              </a:endParaRPr>
            </a:p>
          </p:txBody>
        </p:sp>
        <p:sp>
          <p:nvSpPr>
            <p:cNvPr id="12" name="Flèche : chevron 11">
              <a:extLst>
                <a:ext uri="{FF2B5EF4-FFF2-40B4-BE49-F238E27FC236}">
                  <a16:creationId xmlns:a16="http://schemas.microsoft.com/office/drawing/2014/main" xmlns="" id="{56579810-332A-4A4C-923D-41B954805E36}"/>
                </a:ext>
              </a:extLst>
            </p:cNvPr>
            <p:cNvSpPr/>
            <p:nvPr/>
          </p:nvSpPr>
          <p:spPr>
            <a:xfrm>
              <a:off x="6624684" y="666683"/>
              <a:ext cx="801000" cy="486000"/>
            </a:xfrm>
            <a:prstGeom prst="chevron">
              <a:avLst/>
            </a:prstGeom>
            <a:solidFill>
              <a:srgbClr val="4FBC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solidFill>
                  <a:schemeClr val="tx1"/>
                </a:solidFill>
              </a:endParaRPr>
            </a:p>
          </p:txBody>
        </p:sp>
      </p:grpSp>
    </p:spTree>
    <p:extLst>
      <p:ext uri="{BB962C8B-B14F-4D97-AF65-F5344CB8AC3E}">
        <p14:creationId xmlns:p14="http://schemas.microsoft.com/office/powerpoint/2010/main" val="171402955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vert="horz" lIns="91440" tIns="45720" rIns="91440" bIns="45720" anchor="t">
            <a:normAutofit/>
          </a:bodyPr>
          <a:lstStyle/>
          <a:p>
            <a:pPr marL="457200" indent="-457200">
              <a:lnSpc>
                <a:spcPct val="113999"/>
              </a:lnSpc>
              <a:buClr>
                <a:srgbClr val="089CA3"/>
              </a:buClr>
              <a:buFont typeface="Arial"/>
              <a:buChar char="•"/>
            </a:pPr>
            <a:r>
              <a:rPr lang="fr-CA" sz="2400" dirty="0" smtClean="0">
                <a:latin typeface="Arial"/>
                <a:cs typeface="Arial"/>
              </a:rPr>
              <a:t>Ententes </a:t>
            </a:r>
            <a:r>
              <a:rPr lang="fr-CA" sz="2400" dirty="0">
                <a:latin typeface="Arial"/>
                <a:cs typeface="Arial"/>
              </a:rPr>
              <a:t>de </a:t>
            </a:r>
            <a:r>
              <a:rPr lang="fr-CA" sz="2400" dirty="0" smtClean="0">
                <a:latin typeface="Arial"/>
                <a:cs typeface="Arial"/>
              </a:rPr>
              <a:t>partenariat</a:t>
            </a:r>
            <a:endParaRPr lang="fr-CA" sz="2400" dirty="0">
              <a:latin typeface="Arial"/>
              <a:cs typeface="Arial"/>
            </a:endParaRPr>
          </a:p>
          <a:p>
            <a:pPr marL="457200" indent="-457200">
              <a:lnSpc>
                <a:spcPct val="113999"/>
              </a:lnSpc>
              <a:buClr>
                <a:srgbClr val="089CA3"/>
              </a:buClr>
              <a:buFont typeface="Arial"/>
              <a:buChar char="•"/>
            </a:pPr>
            <a:r>
              <a:rPr lang="fr-CA" sz="2400" dirty="0" smtClean="0">
                <a:latin typeface="Arial"/>
                <a:cs typeface="Arial"/>
              </a:rPr>
              <a:t>Constitution </a:t>
            </a:r>
            <a:r>
              <a:rPr lang="fr-CA" sz="2400" dirty="0">
                <a:latin typeface="Arial"/>
                <a:cs typeface="Arial"/>
              </a:rPr>
              <a:t>d'une liste des pharmacies </a:t>
            </a:r>
            <a:r>
              <a:rPr lang="fr-CA" sz="2400" dirty="0" smtClean="0">
                <a:latin typeface="Arial"/>
                <a:cs typeface="Arial"/>
              </a:rPr>
              <a:t>spécialisées en Montérégie</a:t>
            </a:r>
          </a:p>
          <a:p>
            <a:pPr marL="1097280" lvl="1" indent="-457200">
              <a:lnSpc>
                <a:spcPct val="113999"/>
              </a:lnSpc>
              <a:buClr>
                <a:srgbClr val="089CA3"/>
              </a:buClr>
              <a:buFont typeface="Arial"/>
              <a:buChar char="•"/>
            </a:pPr>
            <a:r>
              <a:rPr lang="fr-CA" sz="2000" dirty="0" smtClean="0">
                <a:latin typeface="Arial"/>
                <a:cs typeface="Arial"/>
              </a:rPr>
              <a:t>Tout en respectant le concept de </a:t>
            </a:r>
            <a:r>
              <a:rPr lang="fr-CA" sz="2000" dirty="0" smtClean="0">
                <a:solidFill>
                  <a:srgbClr val="FF0000"/>
                </a:solidFill>
                <a:latin typeface="Arial"/>
                <a:cs typeface="Arial"/>
              </a:rPr>
              <a:t>non dirigisme</a:t>
            </a:r>
            <a:r>
              <a:rPr lang="fr-CA" sz="2000" dirty="0" smtClean="0">
                <a:latin typeface="Arial"/>
                <a:cs typeface="Arial"/>
              </a:rPr>
              <a:t>.</a:t>
            </a:r>
          </a:p>
          <a:p>
            <a:pPr marL="1097280" lvl="1" indent="-457200">
              <a:lnSpc>
                <a:spcPct val="113999"/>
              </a:lnSpc>
              <a:buClr>
                <a:srgbClr val="089CA3"/>
              </a:buClr>
              <a:buFont typeface="Arial"/>
              <a:buChar char="•"/>
            </a:pPr>
            <a:r>
              <a:rPr lang="fr-CA" sz="2000" dirty="0" smtClean="0">
                <a:latin typeface="Arial"/>
                <a:cs typeface="Arial"/>
              </a:rPr>
              <a:t>Promotion du répertoire des ressources!</a:t>
            </a:r>
            <a:endParaRPr lang="fr-CA" sz="2000" dirty="0"/>
          </a:p>
        </p:txBody>
      </p:sp>
      <p:sp>
        <p:nvSpPr>
          <p:cNvPr id="3" name="Titre 2"/>
          <p:cNvSpPr>
            <a:spLocks noGrp="1"/>
          </p:cNvSpPr>
          <p:nvPr>
            <p:ph type="title"/>
          </p:nvPr>
        </p:nvSpPr>
        <p:spPr>
          <a:xfrm>
            <a:off x="457200" y="862959"/>
            <a:ext cx="8280000" cy="986264"/>
          </a:xfrm>
        </p:spPr>
        <p:txBody>
          <a:bodyPr vert="horz" lIns="0" tIns="45720" rIns="0" bIns="0" anchor="ctr">
            <a:normAutofit/>
          </a:bodyPr>
          <a:lstStyle/>
          <a:p>
            <a:r>
              <a:rPr lang="fr-CA" sz="4000" dirty="0"/>
              <a:t>Projets autres CRSP, Inspiration?</a:t>
            </a:r>
          </a:p>
        </p:txBody>
      </p:sp>
      <p:sp>
        <p:nvSpPr>
          <p:cNvPr id="4" name="Espace réservé du numéro de diapositive 3"/>
          <p:cNvSpPr>
            <a:spLocks noGrp="1"/>
          </p:cNvSpPr>
          <p:nvPr>
            <p:ph type="sldNum" sz="quarter" idx="12"/>
          </p:nvPr>
        </p:nvSpPr>
        <p:spPr/>
        <p:txBody>
          <a:bodyPr/>
          <a:lstStyle/>
          <a:p>
            <a:fld id="{3CF1CC70-7FC9-4117-A124-4054BC0EB34A}" type="slidenum">
              <a:rPr lang="fr-CA" smtClean="0"/>
              <a:pPr/>
              <a:t>27</a:t>
            </a:fld>
            <a:endParaRPr lang="fr-CA"/>
          </a:p>
        </p:txBody>
      </p:sp>
      <p:pic>
        <p:nvPicPr>
          <p:cNvPr id="6" name="Image 6" descr="Une image contenant texte, table, ordinateur&#10;&#10;Description générée automatiquement">
            <a:extLst>
              <a:ext uri="{FF2B5EF4-FFF2-40B4-BE49-F238E27FC236}">
                <a16:creationId xmlns:a16="http://schemas.microsoft.com/office/drawing/2014/main" xmlns="" id="{B44C4E21-B67C-4F30-8BBF-5EE8E2F4D014}"/>
              </a:ext>
            </a:extLst>
          </p:cNvPr>
          <p:cNvPicPr>
            <a:picLocks noChangeAspect="1"/>
          </p:cNvPicPr>
          <p:nvPr/>
        </p:nvPicPr>
        <p:blipFill>
          <a:blip r:embed="rId2"/>
          <a:stretch>
            <a:fillRect/>
          </a:stretch>
        </p:blipFill>
        <p:spPr>
          <a:xfrm>
            <a:off x="6494946" y="4336026"/>
            <a:ext cx="2191854" cy="1321589"/>
          </a:xfrm>
          <a:prstGeom prst="rect">
            <a:avLst/>
          </a:prstGeom>
        </p:spPr>
      </p:pic>
      <p:pic>
        <p:nvPicPr>
          <p:cNvPr id="8" name="Image 8" descr="Une image contenant texte&#10;&#10;Description générée automatiquement">
            <a:extLst>
              <a:ext uri="{FF2B5EF4-FFF2-40B4-BE49-F238E27FC236}">
                <a16:creationId xmlns:a16="http://schemas.microsoft.com/office/drawing/2014/main" xmlns="" id="{A1BFCB18-9B46-4332-BE7C-1ACB120F1AFB}"/>
              </a:ext>
            </a:extLst>
          </p:cNvPr>
          <p:cNvPicPr>
            <a:picLocks noChangeAspect="1"/>
          </p:cNvPicPr>
          <p:nvPr/>
        </p:nvPicPr>
        <p:blipFill>
          <a:blip r:embed="rId3"/>
          <a:stretch>
            <a:fillRect/>
          </a:stretch>
        </p:blipFill>
        <p:spPr>
          <a:xfrm>
            <a:off x="0" y="0"/>
            <a:ext cx="2743200" cy="728663"/>
          </a:xfrm>
          <a:prstGeom prst="rect">
            <a:avLst/>
          </a:prstGeom>
        </p:spPr>
      </p:pic>
      <p:pic>
        <p:nvPicPr>
          <p:cNvPr id="9" name="Image 8">
            <a:extLst>
              <a:ext uri="{FF2B5EF4-FFF2-40B4-BE49-F238E27FC236}">
                <a16:creationId xmlns:a16="http://schemas.microsoft.com/office/drawing/2014/main" xmlns="" id="{E3309E83-C2F4-DF44-9F29-9A1FA24D45D7}"/>
              </a:ext>
            </a:extLst>
          </p:cNvPr>
          <p:cNvPicPr>
            <a:picLocks noChangeAspect="1"/>
          </p:cNvPicPr>
          <p:nvPr/>
        </p:nvPicPr>
        <p:blipFill>
          <a:blip r:embed="rId4"/>
          <a:stretch>
            <a:fillRect/>
          </a:stretch>
        </p:blipFill>
        <p:spPr>
          <a:xfrm>
            <a:off x="7125981" y="85669"/>
            <a:ext cx="1904619" cy="1043765"/>
          </a:xfrm>
          <a:prstGeom prst="rect">
            <a:avLst/>
          </a:prstGeom>
        </p:spPr>
      </p:pic>
    </p:spTree>
    <p:extLst>
      <p:ext uri="{BB962C8B-B14F-4D97-AF65-F5344CB8AC3E}">
        <p14:creationId xmlns:p14="http://schemas.microsoft.com/office/powerpoint/2010/main" val="288436263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457200" y="1988840"/>
            <a:ext cx="8229600" cy="4527870"/>
          </a:xfrm>
        </p:spPr>
        <p:txBody>
          <a:bodyPr>
            <a:normAutofit fontScale="62500" lnSpcReduction="20000"/>
          </a:bodyPr>
          <a:lstStyle/>
          <a:p>
            <a:r>
              <a:rPr lang="fr-CA" dirty="0" smtClean="0">
                <a:solidFill>
                  <a:srgbClr val="FF0000"/>
                </a:solidFill>
              </a:rPr>
              <a:t>Nous avons des ouvertures au CRSP!</a:t>
            </a:r>
          </a:p>
          <a:p>
            <a:endParaRPr lang="fr-CA" dirty="0" smtClean="0">
              <a:solidFill>
                <a:srgbClr val="FF0000"/>
              </a:solidFill>
            </a:endParaRPr>
          </a:p>
          <a:p>
            <a:pPr marL="457200" indent="-457200">
              <a:buFont typeface="Arial" panose="020B0604020202020204" pitchFamily="34" charset="0"/>
              <a:buChar char="•"/>
            </a:pPr>
            <a:r>
              <a:rPr lang="fr-CA" dirty="0" smtClean="0"/>
              <a:t>1 Siege a l’exécutif du CRSP</a:t>
            </a:r>
          </a:p>
          <a:p>
            <a:pPr marL="1097280" lvl="1" indent="-457200">
              <a:buFont typeface="Arial" panose="020B0604020202020204" pitchFamily="34" charset="0"/>
              <a:buChar char="•"/>
            </a:pPr>
            <a:r>
              <a:rPr lang="fr-CA" dirty="0" smtClean="0"/>
              <a:t>Pharmacien salarié communautaire CISSSMC</a:t>
            </a:r>
          </a:p>
          <a:p>
            <a:pPr marL="457200" indent="-457200">
              <a:buFont typeface="Arial" panose="020B0604020202020204" pitchFamily="34" charset="0"/>
              <a:buChar char="•"/>
            </a:pPr>
            <a:r>
              <a:rPr lang="fr-CA" dirty="0" smtClean="0"/>
              <a:t>1 Pharmacien-conseil au CRSP-Mandat GAP</a:t>
            </a:r>
          </a:p>
          <a:p>
            <a:pPr marL="1097280" lvl="1" indent="-457200">
              <a:buFont typeface="Arial" panose="020B0604020202020204" pitchFamily="34" charset="0"/>
              <a:buChar char="•"/>
            </a:pPr>
            <a:r>
              <a:rPr lang="fr-CA" dirty="0" smtClean="0"/>
              <a:t>1-2 jours par semaine ad juin 2023</a:t>
            </a:r>
          </a:p>
          <a:p>
            <a:pPr marL="457200" indent="-457200">
              <a:buFont typeface="Arial" panose="020B0604020202020204" pitchFamily="34" charset="0"/>
              <a:buChar char="•"/>
            </a:pPr>
            <a:r>
              <a:rPr lang="fr-CA" dirty="0" smtClean="0"/>
              <a:t>Pharmaciens-conseil – Mandat projets spéciaux</a:t>
            </a:r>
          </a:p>
          <a:p>
            <a:pPr marL="1097280" lvl="1" indent="-457200">
              <a:buFont typeface="Arial" panose="020B0604020202020204" pitchFamily="34" charset="0"/>
              <a:buChar char="•"/>
            </a:pPr>
            <a:r>
              <a:rPr lang="fr-CA" dirty="0" smtClean="0"/>
              <a:t>Selon les besoins</a:t>
            </a:r>
          </a:p>
          <a:p>
            <a:pPr marL="1097280" lvl="1" indent="-457200">
              <a:buFont typeface="Arial" panose="020B0604020202020204" pitchFamily="34" charset="0"/>
              <a:buChar char="•"/>
            </a:pPr>
            <a:r>
              <a:rPr lang="fr-CA" dirty="0" smtClean="0"/>
              <a:t>Jetons présence </a:t>
            </a:r>
          </a:p>
          <a:p>
            <a:pPr marL="1097280" lvl="1" indent="-457200">
              <a:buFont typeface="Arial" panose="020B0604020202020204" pitchFamily="34" charset="0"/>
              <a:buChar char="•"/>
            </a:pPr>
            <a:endParaRPr lang="fr-CA" dirty="0"/>
          </a:p>
          <a:p>
            <a:pPr lvl="1" indent="0">
              <a:buNone/>
            </a:pPr>
            <a:r>
              <a:rPr lang="fr-CA" sz="4600" b="1" dirty="0"/>
              <a:t>crsp.cisssmc16@ssss.gouv.qc.ca</a:t>
            </a:r>
          </a:p>
        </p:txBody>
      </p:sp>
      <p:sp>
        <p:nvSpPr>
          <p:cNvPr id="3" name="Titre 2"/>
          <p:cNvSpPr>
            <a:spLocks noGrp="1"/>
          </p:cNvSpPr>
          <p:nvPr>
            <p:ph type="title"/>
          </p:nvPr>
        </p:nvSpPr>
        <p:spPr/>
        <p:txBody>
          <a:bodyPr/>
          <a:lstStyle/>
          <a:p>
            <a:r>
              <a:rPr lang="fr-CA" dirty="0" smtClean="0"/>
              <a:t>Qui veut s’impliquer? </a:t>
            </a:r>
            <a:endParaRPr lang="fr-CA" dirty="0"/>
          </a:p>
        </p:txBody>
      </p:sp>
      <p:sp>
        <p:nvSpPr>
          <p:cNvPr id="4" name="Espace réservé du numéro de diapositive 3"/>
          <p:cNvSpPr>
            <a:spLocks noGrp="1"/>
          </p:cNvSpPr>
          <p:nvPr>
            <p:ph type="sldNum" sz="quarter" idx="12"/>
          </p:nvPr>
        </p:nvSpPr>
        <p:spPr/>
        <p:txBody>
          <a:bodyPr/>
          <a:lstStyle/>
          <a:p>
            <a:fld id="{3CF1CC70-7FC9-4117-A124-4054BC0EB34A}" type="slidenum">
              <a:rPr lang="fr-CA" smtClean="0"/>
              <a:pPr/>
              <a:t>28</a:t>
            </a:fld>
            <a:endParaRPr lang="fr-CA"/>
          </a:p>
        </p:txBody>
      </p:sp>
      <p:pic>
        <p:nvPicPr>
          <p:cNvPr id="5" name="Image 4"/>
          <p:cNvPicPr>
            <a:picLocks noChangeAspect="1"/>
          </p:cNvPicPr>
          <p:nvPr/>
        </p:nvPicPr>
        <p:blipFill>
          <a:blip r:embed="rId2"/>
          <a:stretch>
            <a:fillRect/>
          </a:stretch>
        </p:blipFill>
        <p:spPr>
          <a:xfrm>
            <a:off x="5820044" y="1504315"/>
            <a:ext cx="2731528" cy="1365764"/>
          </a:xfrm>
          <a:prstGeom prst="rect">
            <a:avLst/>
          </a:prstGeom>
        </p:spPr>
      </p:pic>
      <p:pic>
        <p:nvPicPr>
          <p:cNvPr id="6" name="Image 5"/>
          <p:cNvPicPr>
            <a:picLocks noChangeAspect="1"/>
          </p:cNvPicPr>
          <p:nvPr/>
        </p:nvPicPr>
        <p:blipFill>
          <a:blip r:embed="rId3"/>
          <a:stretch>
            <a:fillRect/>
          </a:stretch>
        </p:blipFill>
        <p:spPr>
          <a:xfrm>
            <a:off x="0" y="0"/>
            <a:ext cx="2743438" cy="731583"/>
          </a:xfrm>
          <a:prstGeom prst="rect">
            <a:avLst/>
          </a:prstGeom>
        </p:spPr>
      </p:pic>
    </p:spTree>
    <p:extLst>
      <p:ext uri="{BB962C8B-B14F-4D97-AF65-F5344CB8AC3E}">
        <p14:creationId xmlns:p14="http://schemas.microsoft.com/office/powerpoint/2010/main" val="393200248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450824" y="3581832"/>
            <a:ext cx="10119648" cy="1440160"/>
          </a:xfrm>
        </p:spPr>
        <p:txBody>
          <a:bodyPr>
            <a:normAutofit/>
          </a:bodyPr>
          <a:lstStyle/>
          <a:p>
            <a:r>
              <a:rPr lang="fr-CA" sz="2400" dirty="0">
                <a:latin typeface="+mn-lt"/>
              </a:rPr>
              <a:t>Volet Communication </a:t>
            </a:r>
            <a:br>
              <a:rPr lang="fr-CA" sz="2400" dirty="0">
                <a:latin typeface="+mn-lt"/>
              </a:rPr>
            </a:br>
            <a:r>
              <a:rPr lang="fr-CA" sz="2400" dirty="0">
                <a:latin typeface="+mn-lt"/>
              </a:rPr>
              <a:t>Pharmacien hospitalier </a:t>
            </a:r>
            <a:br>
              <a:rPr lang="fr-CA" sz="2400" dirty="0">
                <a:latin typeface="+mn-lt"/>
              </a:rPr>
            </a:br>
            <a:r>
              <a:rPr lang="fr-CA" sz="2400" dirty="0">
                <a:latin typeface="+mn-lt"/>
              </a:rPr>
              <a:t>Pharmacien communautaire</a:t>
            </a:r>
            <a:endParaRPr lang="fr-FR" sz="2400" dirty="0"/>
          </a:p>
        </p:txBody>
      </p:sp>
      <p:sp>
        <p:nvSpPr>
          <p:cNvPr id="4" name="ZoneTexte 3"/>
          <p:cNvSpPr txBox="1"/>
          <p:nvPr/>
        </p:nvSpPr>
        <p:spPr>
          <a:xfrm>
            <a:off x="2284530" y="2015752"/>
            <a:ext cx="6386685" cy="1569660"/>
          </a:xfrm>
          <a:prstGeom prst="rect">
            <a:avLst/>
          </a:prstGeom>
          <a:noFill/>
        </p:spPr>
        <p:txBody>
          <a:bodyPr wrap="none" lIns="91440" tIns="45720" rIns="91440" bIns="45720" rtlCol="0" anchor="t">
            <a:spAutoFit/>
          </a:bodyPr>
          <a:lstStyle/>
          <a:p>
            <a:pPr algn="r"/>
            <a:r>
              <a:rPr lang="fr-CA" sz="4800" spc="300"/>
              <a:t>Objectif 2</a:t>
            </a:r>
            <a:br>
              <a:rPr lang="fr-CA" sz="4800" spc="300"/>
            </a:br>
            <a:r>
              <a:rPr lang="fr-CA" sz="4800" spc="300">
                <a:cs typeface="Arial"/>
              </a:rPr>
              <a:t>Mieux communiquer</a:t>
            </a:r>
            <a:endParaRPr lang="fr-FR"/>
          </a:p>
        </p:txBody>
      </p:sp>
      <p:pic>
        <p:nvPicPr>
          <p:cNvPr id="6" name="Image 5">
            <a:extLst>
              <a:ext uri="{FF2B5EF4-FFF2-40B4-BE49-F238E27FC236}">
                <a16:creationId xmlns:a16="http://schemas.microsoft.com/office/drawing/2014/main" xmlns="" id="{B616D73C-0D2D-B041-824C-A340530832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9128" y="4303904"/>
            <a:ext cx="4451194" cy="2362353"/>
          </a:xfrm>
          <a:prstGeom prst="rect">
            <a:avLst/>
          </a:prstGeom>
        </p:spPr>
      </p:pic>
    </p:spTree>
    <p:extLst>
      <p:ext uri="{BB962C8B-B14F-4D97-AF65-F5344CB8AC3E}">
        <p14:creationId xmlns:p14="http://schemas.microsoft.com/office/powerpoint/2010/main" val="13573086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xmlns="" id="{73B1D1A8-8CD7-4F2D-B23A-48FAC3D81490}"/>
              </a:ext>
            </a:extLst>
          </p:cNvPr>
          <p:cNvSpPr>
            <a:spLocks noGrp="1"/>
          </p:cNvSpPr>
          <p:nvPr>
            <p:ph type="sldNum" sz="quarter" idx="12"/>
          </p:nvPr>
        </p:nvSpPr>
        <p:spPr/>
        <p:txBody>
          <a:bodyPr/>
          <a:lstStyle/>
          <a:p>
            <a:fld id="{3CF1CC70-7FC9-4117-A124-4054BC0EB34A}" type="slidenum">
              <a:rPr lang="fr-CA" smtClean="0"/>
              <a:pPr/>
              <a:t>3</a:t>
            </a:fld>
            <a:endParaRPr lang="fr-CA"/>
          </a:p>
        </p:txBody>
      </p:sp>
      <p:pic>
        <p:nvPicPr>
          <p:cNvPr id="7" name="Image 7" descr="Une image contenant intérieur, sablier&#10;&#10;Description générée automatiquement">
            <a:extLst>
              <a:ext uri="{FF2B5EF4-FFF2-40B4-BE49-F238E27FC236}">
                <a16:creationId xmlns:a16="http://schemas.microsoft.com/office/drawing/2014/main" xmlns="" id="{6CF537AC-4CB3-4496-9DEF-F6B13A9CEE66}"/>
              </a:ext>
            </a:extLst>
          </p:cNvPr>
          <p:cNvPicPr>
            <a:picLocks noChangeAspect="1"/>
          </p:cNvPicPr>
          <p:nvPr/>
        </p:nvPicPr>
        <p:blipFill>
          <a:blip r:embed="rId2"/>
          <a:stretch>
            <a:fillRect/>
          </a:stretch>
        </p:blipFill>
        <p:spPr>
          <a:xfrm>
            <a:off x="5945400" y="438466"/>
            <a:ext cx="2743200" cy="1823067"/>
          </a:xfrm>
          <a:prstGeom prst="rect">
            <a:avLst/>
          </a:prstGeom>
        </p:spPr>
      </p:pic>
      <p:sp>
        <p:nvSpPr>
          <p:cNvPr id="9" name="Titre 2">
            <a:extLst>
              <a:ext uri="{FF2B5EF4-FFF2-40B4-BE49-F238E27FC236}">
                <a16:creationId xmlns:a16="http://schemas.microsoft.com/office/drawing/2014/main" xmlns="" id="{C6D4FA50-F165-4BFB-9F5F-3DA01E210C51}"/>
              </a:ext>
            </a:extLst>
          </p:cNvPr>
          <p:cNvSpPr>
            <a:spLocks noGrp="1"/>
          </p:cNvSpPr>
          <p:nvPr>
            <p:ph type="title"/>
          </p:nvPr>
        </p:nvSpPr>
        <p:spPr>
          <a:xfrm>
            <a:off x="511200" y="1187808"/>
            <a:ext cx="8280000" cy="900000"/>
          </a:xfrm>
        </p:spPr>
        <p:txBody>
          <a:bodyPr vert="horz" lIns="0" tIns="45720" rIns="0" bIns="0" anchor="ctr">
            <a:normAutofit/>
          </a:bodyPr>
          <a:lstStyle/>
          <a:p>
            <a:r>
              <a:rPr lang="fr-FR" sz="4400">
                <a:cs typeface="Calibri"/>
              </a:rPr>
              <a:t>Un peu d'histoire</a:t>
            </a:r>
            <a:endParaRPr lang="fr-FR" sz="4400"/>
          </a:p>
        </p:txBody>
      </p:sp>
      <p:sp>
        <p:nvSpPr>
          <p:cNvPr id="11" name="Espace réservé du contenu 10">
            <a:extLst>
              <a:ext uri="{FF2B5EF4-FFF2-40B4-BE49-F238E27FC236}">
                <a16:creationId xmlns:a16="http://schemas.microsoft.com/office/drawing/2014/main" xmlns="" id="{0A1CAC5A-4DA4-4135-B5AC-A41265C05920}"/>
              </a:ext>
            </a:extLst>
          </p:cNvPr>
          <p:cNvSpPr>
            <a:spLocks noGrp="1"/>
          </p:cNvSpPr>
          <p:nvPr>
            <p:ph idx="1"/>
          </p:nvPr>
        </p:nvSpPr>
        <p:spPr>
          <a:xfrm>
            <a:off x="511200" y="2204840"/>
            <a:ext cx="8229600" cy="3893783"/>
          </a:xfrm>
        </p:spPr>
        <p:txBody>
          <a:bodyPr vert="horz" lIns="91440" tIns="45720" rIns="91440" bIns="45720" anchor="t">
            <a:normAutofit fontScale="85000" lnSpcReduction="10000"/>
          </a:bodyPr>
          <a:lstStyle/>
          <a:p>
            <a:pPr marL="457200" indent="-457200">
              <a:buFont typeface="Arial"/>
              <a:buChar char="•"/>
            </a:pPr>
            <a:r>
              <a:rPr lang="fr-FR" dirty="0">
                <a:latin typeface="Arial"/>
                <a:cs typeface="Arial"/>
              </a:rPr>
              <a:t>CRSP </a:t>
            </a:r>
            <a:r>
              <a:rPr lang="fr-FR" dirty="0" smtClean="0">
                <a:latin typeface="Arial"/>
                <a:cs typeface="Arial"/>
              </a:rPr>
              <a:t>institués </a:t>
            </a:r>
            <a:r>
              <a:rPr lang="fr-FR" dirty="0">
                <a:latin typeface="Arial"/>
                <a:cs typeface="Arial"/>
              </a:rPr>
              <a:t>en </a:t>
            </a:r>
            <a:r>
              <a:rPr lang="fr-FR" dirty="0" smtClean="0">
                <a:latin typeface="Arial"/>
                <a:cs typeface="Arial"/>
              </a:rPr>
              <a:t>2006</a:t>
            </a:r>
            <a:endParaRPr lang="fr-FR" dirty="0"/>
          </a:p>
          <a:p>
            <a:pPr marL="1097280" lvl="1" indent="-457200">
              <a:lnSpc>
                <a:spcPct val="113999"/>
              </a:lnSpc>
              <a:buClr>
                <a:srgbClr val="089CA3"/>
              </a:buClr>
              <a:buFont typeface="Arial"/>
              <a:buChar char="•"/>
            </a:pPr>
            <a:r>
              <a:rPr lang="fr-FR" dirty="0">
                <a:latin typeface="Arial"/>
                <a:cs typeface="Arial"/>
              </a:rPr>
              <a:t>Anciennement sous l'autorité du PDG de l'Agence de la santé et des services sociaux,</a:t>
            </a:r>
          </a:p>
          <a:p>
            <a:pPr marL="1097280" lvl="1" indent="-457200">
              <a:lnSpc>
                <a:spcPct val="113999"/>
              </a:lnSpc>
              <a:buClr>
                <a:srgbClr val="089CA3"/>
              </a:buClr>
              <a:buFont typeface="Arial,Sans-Serif"/>
              <a:buChar char="•"/>
            </a:pPr>
            <a:r>
              <a:rPr lang="fr-FR" dirty="0">
                <a:latin typeface="Arial"/>
                <a:cs typeface="Arial"/>
              </a:rPr>
              <a:t>À l'époque des fusions en CSSS (PL 83 modifiant la LSSSS), </a:t>
            </a:r>
          </a:p>
          <a:p>
            <a:pPr marL="457200" indent="-457200">
              <a:lnSpc>
                <a:spcPct val="113999"/>
              </a:lnSpc>
              <a:buClr>
                <a:srgbClr val="089CA3"/>
              </a:buClr>
              <a:buFont typeface="Arial"/>
              <a:buChar char="•"/>
            </a:pPr>
            <a:r>
              <a:rPr lang="fr-FR" b="1" dirty="0">
                <a:latin typeface="Arial"/>
                <a:cs typeface="Arial"/>
              </a:rPr>
              <a:t>But</a:t>
            </a:r>
            <a:r>
              <a:rPr lang="fr-FR" dirty="0">
                <a:latin typeface="Arial"/>
                <a:cs typeface="Arial"/>
              </a:rPr>
              <a:t> : soutenir l'organisation des services pharmaceutiques dans la mise en place des nouveaux RLS.</a:t>
            </a:r>
            <a:endParaRPr lang="fr-FR" dirty="0"/>
          </a:p>
        </p:txBody>
      </p:sp>
      <p:pic>
        <p:nvPicPr>
          <p:cNvPr id="5" name="Image 4"/>
          <p:cNvPicPr>
            <a:picLocks noChangeAspect="1"/>
          </p:cNvPicPr>
          <p:nvPr/>
        </p:nvPicPr>
        <p:blipFill>
          <a:blip r:embed="rId3"/>
          <a:stretch>
            <a:fillRect/>
          </a:stretch>
        </p:blipFill>
        <p:spPr>
          <a:xfrm>
            <a:off x="0" y="0"/>
            <a:ext cx="2743438" cy="731583"/>
          </a:xfrm>
          <a:prstGeom prst="rect">
            <a:avLst/>
          </a:prstGeom>
        </p:spPr>
      </p:pic>
    </p:spTree>
    <p:extLst>
      <p:ext uri="{BB962C8B-B14F-4D97-AF65-F5344CB8AC3E}">
        <p14:creationId xmlns:p14="http://schemas.microsoft.com/office/powerpoint/2010/main" val="247184471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xmlns="" id="{7FECCAD2-788F-C04E-B1E7-854449AAB234}"/>
              </a:ext>
            </a:extLst>
          </p:cNvPr>
          <p:cNvSpPr>
            <a:spLocks noGrp="1"/>
          </p:cNvSpPr>
          <p:nvPr>
            <p:ph idx="1"/>
          </p:nvPr>
        </p:nvSpPr>
        <p:spPr>
          <a:xfrm>
            <a:off x="457200" y="1979840"/>
            <a:ext cx="8499600" cy="3888432"/>
          </a:xfrm>
        </p:spPr>
        <p:txBody>
          <a:bodyPr vert="horz" lIns="91440" tIns="45720" rIns="91440" bIns="45720" anchor="t">
            <a:normAutofit lnSpcReduction="10000"/>
          </a:bodyPr>
          <a:lstStyle/>
          <a:p>
            <a:pPr marL="0" indent="0">
              <a:buNone/>
            </a:pPr>
            <a:r>
              <a:rPr lang="fr-FR" u="sng" dirty="0">
                <a:latin typeface="Arial"/>
                <a:cs typeface="Arial"/>
              </a:rPr>
              <a:t>Objectifs 2: Mieux communiquer</a:t>
            </a:r>
            <a:endParaRPr lang="fr-CA" u="sng" dirty="0"/>
          </a:p>
          <a:p>
            <a:pPr marL="0" indent="0">
              <a:lnSpc>
                <a:spcPct val="113999"/>
              </a:lnSpc>
              <a:buNone/>
            </a:pPr>
            <a:r>
              <a:rPr lang="fr-CA" dirty="0">
                <a:latin typeface="Arial"/>
                <a:cs typeface="Arial"/>
              </a:rPr>
              <a:t>Connaitre </a:t>
            </a:r>
            <a:endParaRPr lang="fr-CA" dirty="0"/>
          </a:p>
          <a:p>
            <a:pPr marL="457200" indent="-457200">
              <a:lnSpc>
                <a:spcPct val="113999"/>
              </a:lnSpc>
              <a:buClr>
                <a:srgbClr val="089CA3"/>
              </a:buClr>
            </a:pPr>
            <a:r>
              <a:rPr lang="fr-CA" sz="2800" dirty="0">
                <a:latin typeface="Arial"/>
                <a:cs typeface="Arial"/>
              </a:rPr>
              <a:t>Outils disponibles aux transferts inter (BCM, OC, OPI, etc.),</a:t>
            </a:r>
            <a:endParaRPr lang="fr-CA" sz="2800" dirty="0"/>
          </a:p>
          <a:p>
            <a:pPr marL="457200" indent="-457200">
              <a:lnSpc>
                <a:spcPct val="113999"/>
              </a:lnSpc>
              <a:buFont typeface="Wingdings 2" panose="05020102010507070707" pitchFamily="18" charset="2"/>
              <a:buChar char=""/>
            </a:pPr>
            <a:r>
              <a:rPr lang="fr-CA" sz="2800" dirty="0">
                <a:latin typeface="Arial"/>
                <a:cs typeface="Arial"/>
              </a:rPr>
              <a:t>Outils en développement, </a:t>
            </a:r>
            <a:endParaRPr lang="fr-CA" sz="2800" dirty="0"/>
          </a:p>
          <a:p>
            <a:pPr marL="457200" indent="-457200">
              <a:lnSpc>
                <a:spcPct val="113999"/>
              </a:lnSpc>
            </a:pPr>
            <a:r>
              <a:rPr lang="fr-CA" sz="2800" dirty="0">
                <a:latin typeface="Arial"/>
                <a:cs typeface="Arial"/>
              </a:rPr>
              <a:t>Réseaux sociaux, sites internet,</a:t>
            </a:r>
            <a:endParaRPr lang="fr-CA" sz="2800" dirty="0"/>
          </a:p>
          <a:p>
            <a:pPr marL="457200" indent="-457200">
              <a:lnSpc>
                <a:spcPct val="113999"/>
              </a:lnSpc>
            </a:pPr>
            <a:r>
              <a:rPr lang="fr-CA" sz="2800" dirty="0">
                <a:latin typeface="Arial"/>
                <a:cs typeface="Arial"/>
              </a:rPr>
              <a:t>Moyens de communication hôpital-communauté.</a:t>
            </a:r>
            <a:r>
              <a:rPr lang="fr-FR" sz="2800" dirty="0">
                <a:latin typeface="Arial"/>
                <a:cs typeface="Arial"/>
              </a:rPr>
              <a:t> </a:t>
            </a:r>
            <a:endParaRPr lang="fr-CA" sz="2800" dirty="0"/>
          </a:p>
        </p:txBody>
      </p:sp>
      <p:sp>
        <p:nvSpPr>
          <p:cNvPr id="4" name="Espace réservé du numéro de diapositive 3">
            <a:extLst>
              <a:ext uri="{FF2B5EF4-FFF2-40B4-BE49-F238E27FC236}">
                <a16:creationId xmlns:a16="http://schemas.microsoft.com/office/drawing/2014/main" xmlns="" id="{E6B080D2-106C-C241-BD7A-D67CA5DFDA14}"/>
              </a:ext>
            </a:extLst>
          </p:cNvPr>
          <p:cNvSpPr>
            <a:spLocks noGrp="1"/>
          </p:cNvSpPr>
          <p:nvPr>
            <p:ph type="sldNum" sz="quarter" idx="12"/>
          </p:nvPr>
        </p:nvSpPr>
        <p:spPr/>
        <p:txBody>
          <a:bodyPr/>
          <a:lstStyle/>
          <a:p>
            <a:fld id="{3CF1CC70-7FC9-4117-A124-4054BC0EB34A}" type="slidenum">
              <a:rPr lang="fr-CA" smtClean="0">
                <a:solidFill>
                  <a:srgbClr val="04617B">
                    <a:shade val="90000"/>
                  </a:srgbClr>
                </a:solidFill>
              </a:rPr>
              <a:pPr/>
              <a:t>30</a:t>
            </a:fld>
            <a:endParaRPr lang="fr-CA">
              <a:solidFill>
                <a:srgbClr val="04617B">
                  <a:shade val="90000"/>
                </a:srgbClr>
              </a:solidFill>
            </a:endParaRPr>
          </a:p>
        </p:txBody>
      </p:sp>
      <p:sp>
        <p:nvSpPr>
          <p:cNvPr id="5" name="Flèche vers la droite 4">
            <a:extLst>
              <a:ext uri="{FF2B5EF4-FFF2-40B4-BE49-F238E27FC236}">
                <a16:creationId xmlns:a16="http://schemas.microsoft.com/office/drawing/2014/main" xmlns="" id="{33B4C653-4DC5-684C-A088-21DCB15E81C4}"/>
              </a:ext>
            </a:extLst>
          </p:cNvPr>
          <p:cNvSpPr/>
          <p:nvPr/>
        </p:nvSpPr>
        <p:spPr>
          <a:xfrm>
            <a:off x="-522187" y="2637818"/>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pic>
        <p:nvPicPr>
          <p:cNvPr id="7" name="Image 8" descr="Une image contenant texte&#10;&#10;Description générée automatiquement">
            <a:extLst>
              <a:ext uri="{FF2B5EF4-FFF2-40B4-BE49-F238E27FC236}">
                <a16:creationId xmlns:a16="http://schemas.microsoft.com/office/drawing/2014/main" xmlns="" id="{9F8504F9-FC48-4FA2-B36E-560320A18BA5}"/>
              </a:ext>
            </a:extLst>
          </p:cNvPr>
          <p:cNvPicPr>
            <a:picLocks noChangeAspect="1"/>
          </p:cNvPicPr>
          <p:nvPr/>
        </p:nvPicPr>
        <p:blipFill>
          <a:blip r:embed="rId2"/>
          <a:stretch>
            <a:fillRect/>
          </a:stretch>
        </p:blipFill>
        <p:spPr>
          <a:xfrm>
            <a:off x="113400" y="85669"/>
            <a:ext cx="2743200" cy="728663"/>
          </a:xfrm>
          <a:prstGeom prst="rect">
            <a:avLst/>
          </a:prstGeom>
        </p:spPr>
      </p:pic>
      <p:sp>
        <p:nvSpPr>
          <p:cNvPr id="12" name="Titre 1">
            <a:extLst>
              <a:ext uri="{FF2B5EF4-FFF2-40B4-BE49-F238E27FC236}">
                <a16:creationId xmlns:a16="http://schemas.microsoft.com/office/drawing/2014/main" xmlns="" id="{34964DD0-883C-46F9-8CBA-FC38EAE1AF07}"/>
              </a:ext>
            </a:extLst>
          </p:cNvPr>
          <p:cNvSpPr>
            <a:spLocks noGrp="1"/>
          </p:cNvSpPr>
          <p:nvPr>
            <p:ph type="title"/>
          </p:nvPr>
        </p:nvSpPr>
        <p:spPr>
          <a:xfrm>
            <a:off x="457200" y="800808"/>
            <a:ext cx="8280000" cy="900000"/>
          </a:xfrm>
        </p:spPr>
        <p:txBody>
          <a:bodyPr vert="horz" lIns="0" tIns="45720" rIns="0" bIns="0" anchor="ctr">
            <a:normAutofit fontScale="90000"/>
          </a:bodyPr>
          <a:lstStyle/>
          <a:p>
            <a:r>
              <a:rPr lang="fr-FR" sz="4000" dirty="0"/>
              <a:t>Objectifs de la présentation en 2 volets (2)</a:t>
            </a:r>
          </a:p>
        </p:txBody>
      </p:sp>
      <p:sp>
        <p:nvSpPr>
          <p:cNvPr id="2" name="ZoneTexte 1"/>
          <p:cNvSpPr txBox="1"/>
          <p:nvPr/>
        </p:nvSpPr>
        <p:spPr>
          <a:xfrm>
            <a:off x="1242152" y="996460"/>
            <a:ext cx="7495048" cy="4708981"/>
          </a:xfrm>
          <a:prstGeom prst="rect">
            <a:avLst/>
          </a:prstGeom>
          <a:noFill/>
        </p:spPr>
        <p:txBody>
          <a:bodyPr wrap="square" rtlCol="0">
            <a:spAutoFit/>
          </a:bodyPr>
          <a:lstStyle/>
          <a:p>
            <a:pPr algn="ctr"/>
            <a:r>
              <a:rPr lang="fr-CA" sz="10000" b="1" dirty="0" smtClean="0">
                <a:solidFill>
                  <a:srgbClr val="FF0000"/>
                </a:solidFill>
                <a:effectLst>
                  <a:outerShdw blurRad="38100" dist="38100" dir="2700000" algn="tl">
                    <a:srgbClr val="000000">
                      <a:alpha val="43137"/>
                    </a:srgbClr>
                  </a:outerShdw>
                </a:effectLst>
              </a:rPr>
              <a:t>Voir extranet </a:t>
            </a:r>
            <a:r>
              <a:rPr lang="fr-CA" sz="10000" b="1" dirty="0" err="1" smtClean="0">
                <a:solidFill>
                  <a:srgbClr val="FF0000"/>
                </a:solidFill>
                <a:effectLst>
                  <a:outerShdw blurRad="38100" dist="38100" dir="2700000" algn="tl">
                    <a:srgbClr val="000000">
                      <a:alpha val="43137"/>
                    </a:srgbClr>
                  </a:outerShdw>
                </a:effectLst>
              </a:rPr>
              <a:t>montérégie</a:t>
            </a:r>
            <a:r>
              <a:rPr lang="fr-CA" sz="10000" b="1" dirty="0" smtClean="0">
                <a:solidFill>
                  <a:srgbClr val="FF0000"/>
                </a:solidFill>
                <a:effectLst>
                  <a:outerShdw blurRad="38100" dist="38100" dir="2700000" algn="tl">
                    <a:srgbClr val="000000">
                      <a:alpha val="43137"/>
                    </a:srgbClr>
                  </a:outerShdw>
                </a:effectLst>
              </a:rPr>
              <a:t> </a:t>
            </a:r>
            <a:endParaRPr lang="fr-CA" sz="10000" b="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052826948"/>
      </p:ext>
    </p:extLst>
  </p:cSld>
  <p:clrMapOvr>
    <a:masterClrMapping/>
  </p:clrMapOvr>
  <p:transition spd="slow">
    <p:randomBar dir="vert"/>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CA"/>
          </a:p>
        </p:txBody>
      </p:sp>
      <p:sp>
        <p:nvSpPr>
          <p:cNvPr id="3" name="Espace réservé du contenu 2"/>
          <p:cNvSpPr>
            <a:spLocks noGrp="1"/>
          </p:cNvSpPr>
          <p:nvPr>
            <p:ph idx="1"/>
          </p:nvPr>
        </p:nvSpPr>
        <p:spPr/>
        <p:txBody>
          <a:bodyPr/>
          <a:lstStyle/>
          <a:p>
            <a:r>
              <a:rPr lang="fr-CA" sz="3600" dirty="0">
                <a:hlinkClick r:id="rId2"/>
              </a:rPr>
              <a:t>http://extranet.santemonteregie.qc.ca/affaires-medicales-professionnelles/ordonnances/index.fr.html</a:t>
            </a:r>
            <a:endParaRPr lang="fr-FR" sz="3600" dirty="0">
              <a:cs typeface="Arial"/>
            </a:endParaRPr>
          </a:p>
          <a:p>
            <a:endParaRPr lang="fr-CA" dirty="0"/>
          </a:p>
        </p:txBody>
      </p:sp>
      <p:sp>
        <p:nvSpPr>
          <p:cNvPr id="4" name="Espace réservé du numéro de diapositive 3"/>
          <p:cNvSpPr>
            <a:spLocks noGrp="1"/>
          </p:cNvSpPr>
          <p:nvPr>
            <p:ph type="sldNum" sz="quarter" idx="12"/>
          </p:nvPr>
        </p:nvSpPr>
        <p:spPr/>
        <p:txBody>
          <a:bodyPr/>
          <a:lstStyle/>
          <a:p>
            <a:fld id="{3CF1CC70-7FC9-4117-A124-4054BC0EB34A}" type="slidenum">
              <a:rPr lang="fr-CA" smtClean="0"/>
              <a:pPr/>
              <a:t>31</a:t>
            </a:fld>
            <a:endParaRPr lang="fr-CA"/>
          </a:p>
        </p:txBody>
      </p:sp>
    </p:spTree>
    <p:extLst>
      <p:ext uri="{BB962C8B-B14F-4D97-AF65-F5344CB8AC3E}">
        <p14:creationId xmlns:p14="http://schemas.microsoft.com/office/powerpoint/2010/main" val="192057815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77000" y="908719"/>
            <a:ext cx="9144000" cy="864097"/>
          </a:xfrm>
        </p:spPr>
        <p:txBody>
          <a:bodyPr vert="horz" lIns="0" tIns="45720" rIns="0" bIns="0" anchor="ctr">
            <a:normAutofit/>
          </a:bodyPr>
          <a:lstStyle/>
          <a:p>
            <a:r>
              <a:rPr lang="fr-CA" sz="4000" dirty="0">
                <a:latin typeface="+mn-lt"/>
              </a:rPr>
              <a:t>Objectif 2: Mieux communiquer</a:t>
            </a:r>
            <a:endParaRPr lang="fr-CA" sz="4000" dirty="0">
              <a:latin typeface="+mn-lt"/>
              <a:cs typeface="Arial"/>
            </a:endParaRPr>
          </a:p>
        </p:txBody>
      </p:sp>
      <p:sp>
        <p:nvSpPr>
          <p:cNvPr id="3" name="Espace réservé du contenu 2"/>
          <p:cNvSpPr>
            <a:spLocks noGrp="1"/>
          </p:cNvSpPr>
          <p:nvPr>
            <p:ph idx="1"/>
          </p:nvPr>
        </p:nvSpPr>
        <p:spPr>
          <a:xfrm>
            <a:off x="481503" y="2168621"/>
            <a:ext cx="7571184" cy="3514451"/>
          </a:xfrm>
        </p:spPr>
        <p:txBody>
          <a:bodyPr vert="horz" lIns="91440" tIns="45720" rIns="91440" bIns="45720" anchor="t">
            <a:normAutofit fontScale="85000" lnSpcReduction="10000"/>
          </a:bodyPr>
          <a:lstStyle/>
          <a:p>
            <a:pPr marL="0" indent="0">
              <a:buNone/>
            </a:pPr>
            <a:r>
              <a:rPr lang="fr-CA" sz="2800">
                <a:latin typeface="Arial"/>
                <a:cs typeface="Arial"/>
              </a:rPr>
              <a:t>Pourquoi?</a:t>
            </a:r>
            <a:endParaRPr lang="fr-FR" sz="2800">
              <a:latin typeface="Arial"/>
              <a:cs typeface="Arial"/>
            </a:endParaRPr>
          </a:p>
          <a:p>
            <a:pPr indent="-359410"/>
            <a:r>
              <a:rPr lang="fr-CA" sz="2800">
                <a:latin typeface="Arial"/>
                <a:cs typeface="Arial"/>
              </a:rPr>
              <a:t>Trajectoires complexes,</a:t>
            </a:r>
            <a:endParaRPr lang="fr-CA" sz="2800"/>
          </a:p>
          <a:p>
            <a:pPr indent="-359410"/>
            <a:r>
              <a:rPr lang="fr-CA" sz="2800">
                <a:latin typeface="Arial"/>
                <a:cs typeface="Arial"/>
              </a:rPr>
              <a:t>Dossiers pharmacologiques lourds,</a:t>
            </a:r>
            <a:endParaRPr lang="fr-CA" sz="2800"/>
          </a:p>
          <a:p>
            <a:pPr lvl="1" indent="-287655">
              <a:lnSpc>
                <a:spcPct val="113999"/>
              </a:lnSpc>
            </a:pPr>
            <a:r>
              <a:rPr lang="fr-CA" sz="2800">
                <a:latin typeface="Arial"/>
                <a:cs typeface="Arial"/>
              </a:rPr>
              <a:t>Encore des dossiers papiers et parallèles en H,</a:t>
            </a:r>
          </a:p>
          <a:p>
            <a:pPr lvl="1" indent="-287655">
              <a:lnSpc>
                <a:spcPct val="113999"/>
              </a:lnSpc>
            </a:pPr>
            <a:r>
              <a:rPr lang="fr-CA" sz="2800">
                <a:latin typeface="Arial"/>
                <a:cs typeface="Arial"/>
              </a:rPr>
              <a:t>Encore des patients qui circulent </a:t>
            </a:r>
            <a:br>
              <a:rPr lang="fr-CA" sz="2800">
                <a:latin typeface="Arial"/>
                <a:cs typeface="Arial"/>
              </a:rPr>
            </a:br>
            <a:r>
              <a:rPr lang="fr-CA" sz="2800">
                <a:latin typeface="Arial"/>
                <a:cs typeface="Arial"/>
              </a:rPr>
              <a:t>inter-établissement ou communauté sans BCM,</a:t>
            </a:r>
            <a:endParaRPr lang="fr-CA" sz="2800"/>
          </a:p>
          <a:p>
            <a:pPr lvl="1" indent="-287655">
              <a:lnSpc>
                <a:spcPct val="113999"/>
              </a:lnSpc>
            </a:pPr>
            <a:r>
              <a:rPr lang="fr-CA" sz="2800">
                <a:latin typeface="Arial"/>
                <a:cs typeface="Arial"/>
              </a:rPr>
              <a:t>Prescripteurs multiples (incluant le pharmacien).</a:t>
            </a:r>
            <a:endParaRPr lang="fr-CA" sz="2800"/>
          </a:p>
          <a:p>
            <a:pPr marL="0" indent="0">
              <a:buClr>
                <a:srgbClr val="0BD0D9">
                  <a:lumMod val="75000"/>
                </a:srgbClr>
              </a:buClr>
              <a:buNone/>
            </a:pPr>
            <a:endParaRPr lang="fr-CA"/>
          </a:p>
        </p:txBody>
      </p:sp>
      <p:sp>
        <p:nvSpPr>
          <p:cNvPr id="4" name="Espace réservé du numéro de diapositive 3"/>
          <p:cNvSpPr>
            <a:spLocks noGrp="1"/>
          </p:cNvSpPr>
          <p:nvPr>
            <p:ph type="sldNum" sz="quarter" idx="12"/>
          </p:nvPr>
        </p:nvSpPr>
        <p:spPr/>
        <p:txBody>
          <a:bodyPr/>
          <a:lstStyle/>
          <a:p>
            <a:fld id="{3CF1CC70-7FC9-4117-A124-4054BC0EB34A}" type="slidenum">
              <a:rPr lang="fr-CA" smtClean="0"/>
              <a:pPr/>
              <a:t>32</a:t>
            </a:fld>
            <a:endParaRPr lang="fr-CA"/>
          </a:p>
        </p:txBody>
      </p:sp>
      <p:pic>
        <p:nvPicPr>
          <p:cNvPr id="5" name="Image 4"/>
          <p:cNvPicPr>
            <a:picLocks noChangeAspect="1"/>
          </p:cNvPicPr>
          <p:nvPr/>
        </p:nvPicPr>
        <p:blipFill>
          <a:blip r:embed="rId2"/>
          <a:stretch>
            <a:fillRect/>
          </a:stretch>
        </p:blipFill>
        <p:spPr>
          <a:xfrm>
            <a:off x="6057232" y="1772816"/>
            <a:ext cx="1992804" cy="1631206"/>
          </a:xfrm>
          <a:prstGeom prst="rect">
            <a:avLst/>
          </a:prstGeom>
        </p:spPr>
      </p:pic>
      <p:pic>
        <p:nvPicPr>
          <p:cNvPr id="7" name="Image 7" descr="Une image contenant texte&#10;&#10;Description générée automatiquement">
            <a:extLst>
              <a:ext uri="{FF2B5EF4-FFF2-40B4-BE49-F238E27FC236}">
                <a16:creationId xmlns:a16="http://schemas.microsoft.com/office/drawing/2014/main" xmlns="" id="{57561CBF-4547-4E8F-A986-E0B3AC4588F6}"/>
              </a:ext>
            </a:extLst>
          </p:cNvPr>
          <p:cNvPicPr>
            <a:picLocks noChangeAspect="1"/>
          </p:cNvPicPr>
          <p:nvPr/>
        </p:nvPicPr>
        <p:blipFill>
          <a:blip r:embed="rId3"/>
          <a:stretch>
            <a:fillRect/>
          </a:stretch>
        </p:blipFill>
        <p:spPr>
          <a:xfrm>
            <a:off x="68400" y="52050"/>
            <a:ext cx="2743200" cy="723900"/>
          </a:xfrm>
          <a:prstGeom prst="rect">
            <a:avLst/>
          </a:prstGeom>
        </p:spPr>
      </p:pic>
    </p:spTree>
    <p:extLst>
      <p:ext uri="{BB962C8B-B14F-4D97-AF65-F5344CB8AC3E}">
        <p14:creationId xmlns:p14="http://schemas.microsoft.com/office/powerpoint/2010/main" val="273917892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 coins arrondis 4">
            <a:extLst>
              <a:ext uri="{FF2B5EF4-FFF2-40B4-BE49-F238E27FC236}">
                <a16:creationId xmlns:a16="http://schemas.microsoft.com/office/drawing/2014/main" xmlns="" id="{F7A16803-5CB7-4516-8FB7-C5E6B181338B}"/>
              </a:ext>
            </a:extLst>
          </p:cNvPr>
          <p:cNvSpPr/>
          <p:nvPr/>
        </p:nvSpPr>
        <p:spPr>
          <a:xfrm>
            <a:off x="459675" y="1701675"/>
            <a:ext cx="8226000" cy="918000"/>
          </a:xfrm>
          <a:prstGeom prst="roundRect">
            <a:avLst/>
          </a:prstGeom>
          <a:solidFill>
            <a:srgbClr val="0A44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a:extLst>
              <a:ext uri="{FF2B5EF4-FFF2-40B4-BE49-F238E27FC236}">
                <a16:creationId xmlns:a16="http://schemas.microsoft.com/office/drawing/2014/main" xmlns="" id="{0FB10E9E-E661-534B-B821-339C66D693EF}"/>
              </a:ext>
            </a:extLst>
          </p:cNvPr>
          <p:cNvSpPr>
            <a:spLocks noGrp="1"/>
          </p:cNvSpPr>
          <p:nvPr>
            <p:ph type="title"/>
          </p:nvPr>
        </p:nvSpPr>
        <p:spPr/>
        <p:txBody>
          <a:bodyPr vert="horz" lIns="0" tIns="45720" rIns="0" bIns="0" anchor="ctr">
            <a:normAutofit/>
          </a:bodyPr>
          <a:lstStyle/>
          <a:p>
            <a:r>
              <a:rPr lang="fr-FR" sz="4000"/>
              <a:t>Lexique </a:t>
            </a:r>
            <a:endParaRPr lang="fr-FR"/>
          </a:p>
        </p:txBody>
      </p:sp>
      <p:sp>
        <p:nvSpPr>
          <p:cNvPr id="3" name="Espace réservé du contenu 2">
            <a:extLst>
              <a:ext uri="{FF2B5EF4-FFF2-40B4-BE49-F238E27FC236}">
                <a16:creationId xmlns:a16="http://schemas.microsoft.com/office/drawing/2014/main" xmlns="" id="{6CCAF8A8-5B96-E641-8229-7A6A84CEE1AB}"/>
              </a:ext>
            </a:extLst>
          </p:cNvPr>
          <p:cNvSpPr>
            <a:spLocks noGrp="1"/>
          </p:cNvSpPr>
          <p:nvPr>
            <p:ph idx="1"/>
          </p:nvPr>
        </p:nvSpPr>
        <p:spPr>
          <a:xfrm>
            <a:off x="484200" y="2834840"/>
            <a:ext cx="8229600" cy="3888432"/>
          </a:xfrm>
        </p:spPr>
        <p:txBody>
          <a:bodyPr vert="horz" lIns="91440" tIns="45720" rIns="91440" bIns="45720" anchor="t">
            <a:normAutofit/>
          </a:bodyPr>
          <a:lstStyle/>
          <a:p>
            <a:pPr indent="-359410"/>
            <a:r>
              <a:rPr lang="fr-FR" sz="1600">
                <a:latin typeface="Arial"/>
                <a:cs typeface="Arial"/>
              </a:rPr>
              <a:t>CI(U)SSS: centre intégré (universitaire) de santé et services sociaux</a:t>
            </a:r>
            <a:endParaRPr lang="fr-FR">
              <a:latin typeface="Arial"/>
              <a:cs typeface="Arial"/>
            </a:endParaRPr>
          </a:p>
          <a:p>
            <a:pPr indent="-359410"/>
            <a:r>
              <a:rPr lang="fr-FR" sz="1600">
                <a:latin typeface="Arial"/>
                <a:cs typeface="Arial"/>
              </a:rPr>
              <a:t>RLS: réseau local de services</a:t>
            </a:r>
          </a:p>
          <a:p>
            <a:pPr indent="-359410"/>
            <a:r>
              <a:rPr lang="fr-FR" sz="1600">
                <a:latin typeface="Arial"/>
                <a:cs typeface="Arial"/>
              </a:rPr>
              <a:t>RTS: réseau territorial de services</a:t>
            </a:r>
            <a:endParaRPr lang="fr-FR" sz="1600"/>
          </a:p>
          <a:p>
            <a:pPr indent="-359410"/>
            <a:r>
              <a:rPr lang="fr-FR" sz="1600">
                <a:latin typeface="Arial"/>
                <a:cs typeface="Arial"/>
              </a:rPr>
              <a:t>CLSC, CH, CHSLD, RI-RTF, RPA, </a:t>
            </a:r>
            <a:endParaRPr lang="fr-FR" sz="1600"/>
          </a:p>
          <a:p>
            <a:pPr indent="-359410"/>
            <a:r>
              <a:rPr lang="fr-FR" sz="1600">
                <a:latin typeface="Arial"/>
                <a:cs typeface="Arial"/>
              </a:rPr>
              <a:t>OC: ordonnance collective</a:t>
            </a:r>
          </a:p>
          <a:p>
            <a:pPr indent="-359410"/>
            <a:r>
              <a:rPr lang="fr-FR" sz="1600">
                <a:latin typeface="Arial"/>
                <a:cs typeface="Arial"/>
              </a:rPr>
              <a:t>OPI: ordonnance préimprimée</a:t>
            </a:r>
          </a:p>
          <a:p>
            <a:pPr indent="-359410"/>
            <a:r>
              <a:rPr lang="fr-FR" sz="1600">
                <a:latin typeface="Arial"/>
                <a:cs typeface="Arial"/>
              </a:rPr>
              <a:t>DSP(H) : Direction des services professionnel hospitaliers</a:t>
            </a:r>
            <a:endParaRPr lang="fr-FR" sz="1600"/>
          </a:p>
          <a:p>
            <a:pPr indent="-359410"/>
            <a:r>
              <a:rPr lang="fr-FR" sz="1600">
                <a:latin typeface="Arial"/>
                <a:cs typeface="Arial"/>
              </a:rPr>
              <a:t>DSP: Direction de la santé publique</a:t>
            </a:r>
          </a:p>
          <a:p>
            <a:pPr indent="-359410"/>
            <a:r>
              <a:rPr lang="fr-FR" sz="1600"/>
              <a:t>CMDP: comité des médecins, dentistes et pharmaciens</a:t>
            </a:r>
          </a:p>
          <a:p>
            <a:pPr indent="-359410"/>
            <a:endParaRPr lang="fr-FR"/>
          </a:p>
        </p:txBody>
      </p:sp>
      <p:sp>
        <p:nvSpPr>
          <p:cNvPr id="4" name="Espace réservé du numéro de diapositive 3">
            <a:extLst>
              <a:ext uri="{FF2B5EF4-FFF2-40B4-BE49-F238E27FC236}">
                <a16:creationId xmlns:a16="http://schemas.microsoft.com/office/drawing/2014/main" xmlns="" id="{0AC99402-C99C-F147-9C66-64FB9B9E2CF9}"/>
              </a:ext>
            </a:extLst>
          </p:cNvPr>
          <p:cNvSpPr>
            <a:spLocks noGrp="1"/>
          </p:cNvSpPr>
          <p:nvPr>
            <p:ph type="sldNum" sz="quarter" idx="12"/>
          </p:nvPr>
        </p:nvSpPr>
        <p:spPr/>
        <p:txBody>
          <a:bodyPr/>
          <a:lstStyle/>
          <a:p>
            <a:fld id="{3CF1CC70-7FC9-4117-A124-4054BC0EB34A}" type="slidenum">
              <a:rPr lang="fr-CA" smtClean="0"/>
              <a:pPr/>
              <a:t>33</a:t>
            </a:fld>
            <a:endParaRPr lang="fr-CA"/>
          </a:p>
        </p:txBody>
      </p:sp>
      <p:pic>
        <p:nvPicPr>
          <p:cNvPr id="6" name="Image 8" descr="Une image contenant texte&#10;&#10;Description générée automatiquement">
            <a:extLst>
              <a:ext uri="{FF2B5EF4-FFF2-40B4-BE49-F238E27FC236}">
                <a16:creationId xmlns:a16="http://schemas.microsoft.com/office/drawing/2014/main" xmlns="" id="{B541C6A4-B857-4C66-A0D8-675934391E37}"/>
              </a:ext>
            </a:extLst>
          </p:cNvPr>
          <p:cNvPicPr>
            <a:picLocks noChangeAspect="1"/>
          </p:cNvPicPr>
          <p:nvPr/>
        </p:nvPicPr>
        <p:blipFill>
          <a:blip r:embed="rId2"/>
          <a:stretch>
            <a:fillRect/>
          </a:stretch>
        </p:blipFill>
        <p:spPr>
          <a:xfrm>
            <a:off x="113400" y="85669"/>
            <a:ext cx="2743200" cy="728663"/>
          </a:xfrm>
          <a:prstGeom prst="rect">
            <a:avLst/>
          </a:prstGeom>
        </p:spPr>
      </p:pic>
      <p:sp>
        <p:nvSpPr>
          <p:cNvPr id="8" name="ZoneTexte 7">
            <a:extLst>
              <a:ext uri="{FF2B5EF4-FFF2-40B4-BE49-F238E27FC236}">
                <a16:creationId xmlns:a16="http://schemas.microsoft.com/office/drawing/2014/main" xmlns="" id="{010B4C47-CD44-4B3C-9E0A-0126A2F60423}"/>
              </a:ext>
            </a:extLst>
          </p:cNvPr>
          <p:cNvSpPr txBox="1"/>
          <p:nvPr/>
        </p:nvSpPr>
        <p:spPr>
          <a:xfrm>
            <a:off x="482400" y="1895400"/>
            <a:ext cx="8170199"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fr-FR" sz="2800">
                <a:hlinkClick r:id="rId3"/>
              </a:rPr>
              <a:t>https://www.cisss-bsl.gouv.qc.ca/sigles-acron</a:t>
            </a:r>
            <a:r>
              <a:rPr lang="fr-FR" sz="2800">
                <a:hlinkClick r:id="rId4"/>
              </a:rPr>
              <a:t>ymes</a:t>
            </a:r>
            <a:endParaRPr lang="fr-FR" sz="2800">
              <a:cs typeface="Arial"/>
            </a:endParaRPr>
          </a:p>
        </p:txBody>
      </p:sp>
    </p:spTree>
    <p:extLst>
      <p:ext uri="{BB962C8B-B14F-4D97-AF65-F5344CB8AC3E}">
        <p14:creationId xmlns:p14="http://schemas.microsoft.com/office/powerpoint/2010/main" val="187531934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457200" y="1493775"/>
            <a:ext cx="8147248" cy="5090669"/>
          </a:xfrm>
        </p:spPr>
        <p:txBody>
          <a:bodyPr vert="horz" lIns="91440" tIns="45720" rIns="91440" bIns="45720" anchor="t">
            <a:noAutofit/>
          </a:bodyPr>
          <a:lstStyle/>
          <a:p>
            <a:pPr marL="355600" indent="-355600">
              <a:lnSpc>
                <a:spcPct val="120000"/>
              </a:lnSpc>
              <a:spcBef>
                <a:spcPts val="0"/>
              </a:spcBef>
              <a:spcAft>
                <a:spcPts val="0"/>
              </a:spcAft>
              <a:buFont typeface="Arial" panose="020B0604020202020204" pitchFamily="34" charset="0"/>
              <a:buChar char="•"/>
            </a:pPr>
            <a:r>
              <a:rPr lang="fr-CA" sz="2800">
                <a:latin typeface="Arial"/>
                <a:cs typeface="Arial"/>
              </a:rPr>
              <a:t>BCM des différents CISSS,</a:t>
            </a:r>
            <a:endParaRPr lang="fr-FR" sz="2800"/>
          </a:p>
          <a:p>
            <a:pPr marL="355600" indent="-355600">
              <a:lnSpc>
                <a:spcPct val="113999"/>
              </a:lnSpc>
              <a:buClr>
                <a:srgbClr val="089CA3"/>
              </a:buClr>
              <a:buFont typeface="Arial" panose="020B0604020202020204" pitchFamily="34" charset="0"/>
              <a:buChar char="•"/>
            </a:pPr>
            <a:r>
              <a:rPr lang="fr-CA" sz="2800" u="sng">
                <a:latin typeface="Arial"/>
                <a:cs typeface="Arial"/>
              </a:rPr>
              <a:t>Liens utiles:</a:t>
            </a:r>
          </a:p>
          <a:p>
            <a:pPr marL="995680" lvl="1" indent="-355600">
              <a:lnSpc>
                <a:spcPct val="113999"/>
              </a:lnSpc>
              <a:buClr>
                <a:srgbClr val="089CA3"/>
              </a:buClr>
              <a:buFont typeface="Arial" panose="020B0604020202020204" pitchFamily="34" charset="0"/>
              <a:buChar char="•"/>
            </a:pPr>
            <a:r>
              <a:rPr lang="fr-CA" sz="2400">
                <a:latin typeface="Arial"/>
                <a:cs typeface="Arial"/>
              </a:rPr>
              <a:t>Extranet Montérégie,</a:t>
            </a:r>
          </a:p>
          <a:p>
            <a:pPr marL="995680" lvl="1" indent="-355600">
              <a:lnSpc>
                <a:spcPct val="113999"/>
              </a:lnSpc>
              <a:buClr>
                <a:srgbClr val="089CA3"/>
              </a:buClr>
              <a:buFont typeface="Arial" panose="020B0604020202020204" pitchFamily="34" charset="0"/>
              <a:buChar char="•"/>
            </a:pPr>
            <a:r>
              <a:rPr lang="fr-CA" sz="2400">
                <a:latin typeface="Arial"/>
                <a:cs typeface="Arial"/>
              </a:rPr>
              <a:t>Portail santé (répertoire des ressources).</a:t>
            </a:r>
          </a:p>
          <a:p>
            <a:pPr marL="355600" indent="-355600">
              <a:lnSpc>
                <a:spcPct val="113999"/>
              </a:lnSpc>
              <a:buClr>
                <a:srgbClr val="089CA3"/>
              </a:buClr>
              <a:buSzPct val="90000"/>
              <a:buFont typeface="Arial" panose="020B0604020202020204" pitchFamily="34" charset="0"/>
              <a:buChar char="•"/>
            </a:pPr>
            <a:r>
              <a:rPr lang="fr-CA" sz="2800" u="sng">
                <a:latin typeface="Arial"/>
                <a:cs typeface="Arial"/>
              </a:rPr>
              <a:t>Survols documents utiles:</a:t>
            </a:r>
          </a:p>
          <a:p>
            <a:pPr marL="995680" lvl="1" indent="-355600">
              <a:lnSpc>
                <a:spcPct val="113999"/>
              </a:lnSpc>
              <a:buClr>
                <a:srgbClr val="089CA3"/>
              </a:buClr>
              <a:buFont typeface="Arial" panose="020B0604020202020204" pitchFamily="34" charset="0"/>
              <a:buChar char="•"/>
            </a:pPr>
            <a:r>
              <a:rPr lang="fr-CA" sz="2400">
                <a:latin typeface="Arial"/>
                <a:cs typeface="Arial"/>
              </a:rPr>
              <a:t>OC et formulaire de liaison,</a:t>
            </a:r>
          </a:p>
          <a:p>
            <a:pPr marL="995680" lvl="1" indent="-355600">
              <a:lnSpc>
                <a:spcPct val="113999"/>
              </a:lnSpc>
              <a:buClr>
                <a:srgbClr val="089CA3"/>
              </a:buClr>
              <a:buFont typeface="Arial" panose="020B0604020202020204" pitchFamily="34" charset="0"/>
              <a:buChar char="•"/>
            </a:pPr>
            <a:r>
              <a:rPr lang="fr-CA" sz="2400">
                <a:latin typeface="Arial"/>
                <a:cs typeface="Arial"/>
              </a:rPr>
              <a:t>OPI à titre de référence,</a:t>
            </a:r>
          </a:p>
          <a:p>
            <a:pPr marL="995680" lvl="1" indent="-355600">
              <a:lnSpc>
                <a:spcPct val="113999"/>
              </a:lnSpc>
              <a:buClr>
                <a:srgbClr val="089CA3"/>
              </a:buClr>
              <a:buFont typeface="Arial" panose="020B0604020202020204" pitchFamily="34" charset="0"/>
              <a:buChar char="•"/>
            </a:pPr>
            <a:r>
              <a:rPr lang="fr-CA" sz="2400">
                <a:latin typeface="Arial"/>
                <a:cs typeface="Arial"/>
              </a:rPr>
              <a:t>Guide d'antibiotique HCLM,</a:t>
            </a:r>
          </a:p>
          <a:p>
            <a:pPr marL="995680" lvl="1" indent="-355600">
              <a:lnSpc>
                <a:spcPct val="113999"/>
              </a:lnSpc>
              <a:buClr>
                <a:srgbClr val="089CA3"/>
              </a:buClr>
              <a:buFont typeface="Arial" panose="020B0604020202020204" pitchFamily="34" charset="0"/>
              <a:buChar char="•"/>
            </a:pPr>
            <a:r>
              <a:rPr lang="fr-CA" sz="2400">
                <a:latin typeface="Arial"/>
                <a:cs typeface="Arial"/>
              </a:rPr>
              <a:t>Formulaire de référence,</a:t>
            </a:r>
          </a:p>
          <a:p>
            <a:pPr marL="995680" lvl="1" indent="-355600">
              <a:lnSpc>
                <a:spcPct val="113999"/>
              </a:lnSpc>
              <a:buClr>
                <a:srgbClr val="089CA3"/>
              </a:buClr>
              <a:buFont typeface="Arial" panose="020B0604020202020204" pitchFamily="34" charset="0"/>
              <a:buChar char="•"/>
            </a:pPr>
            <a:r>
              <a:rPr lang="fr-CA" sz="2400">
                <a:latin typeface="Arial"/>
                <a:cs typeface="Arial"/>
              </a:rPr>
              <a:t>Ententes de partenariat à venir.</a:t>
            </a:r>
            <a:endParaRPr lang="fr-CA" sz="2400"/>
          </a:p>
          <a:p>
            <a:pPr lvl="1" indent="0">
              <a:buNone/>
            </a:pPr>
            <a:endParaRPr lang="fr-CA"/>
          </a:p>
        </p:txBody>
      </p:sp>
      <p:sp>
        <p:nvSpPr>
          <p:cNvPr id="3" name="Titre 2"/>
          <p:cNvSpPr>
            <a:spLocks noGrp="1"/>
          </p:cNvSpPr>
          <p:nvPr>
            <p:ph type="title"/>
          </p:nvPr>
        </p:nvSpPr>
        <p:spPr>
          <a:xfrm>
            <a:off x="459000" y="773696"/>
            <a:ext cx="9144000" cy="864096"/>
          </a:xfrm>
        </p:spPr>
        <p:txBody>
          <a:bodyPr vert="horz" lIns="0" tIns="45720" rIns="0" bIns="0" anchor="ctr">
            <a:noAutofit/>
          </a:bodyPr>
          <a:lstStyle/>
          <a:p>
            <a:r>
              <a:rPr lang="fr-CA" sz="4000">
                <a:latin typeface="+mn-lt"/>
              </a:rPr>
              <a:t>Outils</a:t>
            </a:r>
            <a:r>
              <a:rPr lang="fr-CA" sz="4000"/>
              <a:t> </a:t>
            </a:r>
            <a:endParaRPr lang="fr-FR"/>
          </a:p>
        </p:txBody>
      </p:sp>
      <p:sp>
        <p:nvSpPr>
          <p:cNvPr id="5" name="Espace réservé du numéro de diapositive 4"/>
          <p:cNvSpPr>
            <a:spLocks noGrp="1"/>
          </p:cNvSpPr>
          <p:nvPr>
            <p:ph type="sldNum" sz="quarter" idx="12"/>
          </p:nvPr>
        </p:nvSpPr>
        <p:spPr/>
        <p:txBody>
          <a:bodyPr/>
          <a:lstStyle/>
          <a:p>
            <a:fld id="{3CF1CC70-7FC9-4117-A124-4054BC0EB34A}" type="slidenum">
              <a:rPr lang="fr-CA" smtClean="0"/>
              <a:pPr/>
              <a:t>34</a:t>
            </a:fld>
            <a:endParaRPr lang="fr-CA"/>
          </a:p>
        </p:txBody>
      </p:sp>
      <p:pic>
        <p:nvPicPr>
          <p:cNvPr id="4" name="Image 7" descr="Une image contenant texte&#10;&#10;Description générée automatiquement">
            <a:extLst>
              <a:ext uri="{FF2B5EF4-FFF2-40B4-BE49-F238E27FC236}">
                <a16:creationId xmlns:a16="http://schemas.microsoft.com/office/drawing/2014/main" xmlns="" id="{8D27869C-CC04-4B97-B030-DA9F925090C4}"/>
              </a:ext>
            </a:extLst>
          </p:cNvPr>
          <p:cNvPicPr>
            <a:picLocks noChangeAspect="1"/>
          </p:cNvPicPr>
          <p:nvPr/>
        </p:nvPicPr>
        <p:blipFill>
          <a:blip r:embed="rId3"/>
          <a:stretch>
            <a:fillRect/>
          </a:stretch>
        </p:blipFill>
        <p:spPr>
          <a:xfrm>
            <a:off x="68400" y="52050"/>
            <a:ext cx="2743200" cy="723900"/>
          </a:xfrm>
          <a:prstGeom prst="rect">
            <a:avLst/>
          </a:prstGeom>
        </p:spPr>
      </p:pic>
    </p:spTree>
    <p:extLst>
      <p:ext uri="{BB962C8B-B14F-4D97-AF65-F5344CB8AC3E}">
        <p14:creationId xmlns:p14="http://schemas.microsoft.com/office/powerpoint/2010/main" val="306814961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7">
            <a:extLst>
              <a:ext uri="{FF2B5EF4-FFF2-40B4-BE49-F238E27FC236}">
                <a16:creationId xmlns:a16="http://schemas.microsoft.com/office/drawing/2014/main" xmlns="" id="{47BC669E-480A-4ECE-A648-9D07B8A4D7BA}"/>
              </a:ext>
            </a:extLst>
          </p:cNvPr>
          <p:cNvPicPr>
            <a:picLocks noChangeAspect="1"/>
          </p:cNvPicPr>
          <p:nvPr/>
        </p:nvPicPr>
        <p:blipFill rotWithShape="1">
          <a:blip r:embed="rId2"/>
          <a:srcRect t="5723" b="-337"/>
          <a:stretch/>
        </p:blipFill>
        <p:spPr>
          <a:xfrm>
            <a:off x="583200" y="3420008"/>
            <a:ext cx="6991215" cy="2534128"/>
          </a:xfrm>
          <a:prstGeom prst="rect">
            <a:avLst/>
          </a:prstGeom>
          <a:ln>
            <a:solidFill>
              <a:schemeClr val="tx1"/>
            </a:solidFill>
          </a:ln>
        </p:spPr>
      </p:pic>
      <p:sp>
        <p:nvSpPr>
          <p:cNvPr id="3" name="Titre 2"/>
          <p:cNvSpPr>
            <a:spLocks noGrp="1"/>
          </p:cNvSpPr>
          <p:nvPr>
            <p:ph type="title"/>
          </p:nvPr>
        </p:nvSpPr>
        <p:spPr>
          <a:xfrm>
            <a:off x="457200" y="764704"/>
            <a:ext cx="8280000" cy="792088"/>
          </a:xfrm>
        </p:spPr>
        <p:txBody>
          <a:bodyPr vert="horz" lIns="0" tIns="45720" rIns="0" bIns="0" anchor="ctr">
            <a:normAutofit/>
          </a:bodyPr>
          <a:lstStyle/>
          <a:p>
            <a:r>
              <a:rPr lang="fr-CA" sz="4000">
                <a:latin typeface="+mn-lt"/>
              </a:rPr>
              <a:t>BCM de départ</a:t>
            </a:r>
            <a:endParaRPr lang="fr-CA" sz="4000">
              <a:latin typeface="+mn-lt"/>
              <a:cs typeface="Calibri"/>
            </a:endParaRPr>
          </a:p>
        </p:txBody>
      </p:sp>
      <p:sp>
        <p:nvSpPr>
          <p:cNvPr id="4" name="Espace réservé du numéro de diapositive 3"/>
          <p:cNvSpPr>
            <a:spLocks noGrp="1"/>
          </p:cNvSpPr>
          <p:nvPr>
            <p:ph type="sldNum" sz="quarter" idx="12"/>
          </p:nvPr>
        </p:nvSpPr>
        <p:spPr/>
        <p:txBody>
          <a:bodyPr/>
          <a:lstStyle/>
          <a:p>
            <a:fld id="{3CF1CC70-7FC9-4117-A124-4054BC0EB34A}" type="slidenum">
              <a:rPr lang="fr-CA" smtClean="0"/>
              <a:pPr/>
              <a:t>35</a:t>
            </a:fld>
            <a:endParaRPr lang="fr-CA"/>
          </a:p>
        </p:txBody>
      </p:sp>
      <p:sp>
        <p:nvSpPr>
          <p:cNvPr id="6" name="Espace réservé du contenu 5">
            <a:extLst>
              <a:ext uri="{FF2B5EF4-FFF2-40B4-BE49-F238E27FC236}">
                <a16:creationId xmlns:a16="http://schemas.microsoft.com/office/drawing/2014/main" xmlns="" id="{626992C8-0092-403D-8198-4AD0E2114CD9}"/>
              </a:ext>
            </a:extLst>
          </p:cNvPr>
          <p:cNvSpPr>
            <a:spLocks noGrp="1"/>
          </p:cNvSpPr>
          <p:nvPr>
            <p:ph idx="1"/>
          </p:nvPr>
        </p:nvSpPr>
        <p:spPr>
          <a:xfrm>
            <a:off x="340200" y="1718809"/>
            <a:ext cx="8472600" cy="1791199"/>
          </a:xfrm>
        </p:spPr>
        <p:txBody>
          <a:bodyPr vert="horz" lIns="91440" tIns="45720" rIns="91440" bIns="45720" anchor="t">
            <a:normAutofit fontScale="92500"/>
          </a:bodyPr>
          <a:lstStyle/>
          <a:p>
            <a:pPr marL="457200" indent="-457200">
              <a:buFont typeface="Arial"/>
              <a:buChar char="•"/>
            </a:pPr>
            <a:r>
              <a:rPr lang="fr-FR" sz="2800">
                <a:latin typeface="Arial"/>
                <a:cs typeface="Arial"/>
              </a:rPr>
              <a:t>Semblable, car Montérégie a (presque) le même SIP</a:t>
            </a:r>
            <a:endParaRPr lang="fr-FR" sz="2800"/>
          </a:p>
          <a:p>
            <a:pPr marL="457200" indent="-457200">
              <a:lnSpc>
                <a:spcPct val="113999"/>
              </a:lnSpc>
              <a:buFont typeface="Arial"/>
              <a:buChar char="•"/>
            </a:pPr>
            <a:r>
              <a:rPr lang="fr-FR" sz="2800">
                <a:latin typeface="Arial"/>
                <a:cs typeface="Arial"/>
              </a:rPr>
              <a:t>Qui produit BCM?</a:t>
            </a:r>
          </a:p>
          <a:p>
            <a:pPr marL="457200" indent="-457200">
              <a:lnSpc>
                <a:spcPct val="113999"/>
              </a:lnSpc>
              <a:buClr>
                <a:srgbClr val="089CA3"/>
              </a:buClr>
              <a:buFont typeface="Arial"/>
              <a:buChar char="•"/>
            </a:pPr>
            <a:r>
              <a:rPr lang="fr-FR" sz="2800">
                <a:latin typeface="Arial"/>
                <a:cs typeface="Arial"/>
              </a:rPr>
              <a:t>CLCR ? </a:t>
            </a:r>
            <a:endParaRPr lang="fr-FR" sz="2800"/>
          </a:p>
        </p:txBody>
      </p:sp>
      <p:pic>
        <p:nvPicPr>
          <p:cNvPr id="2" name="Image 7" descr="Une image contenant texte&#10;&#10;Description générée automatiquement">
            <a:extLst>
              <a:ext uri="{FF2B5EF4-FFF2-40B4-BE49-F238E27FC236}">
                <a16:creationId xmlns:a16="http://schemas.microsoft.com/office/drawing/2014/main" xmlns="" id="{9EB1865D-4749-4E9D-9C32-1904F466CD45}"/>
              </a:ext>
            </a:extLst>
          </p:cNvPr>
          <p:cNvPicPr>
            <a:picLocks noChangeAspect="1"/>
          </p:cNvPicPr>
          <p:nvPr/>
        </p:nvPicPr>
        <p:blipFill>
          <a:blip r:embed="rId3"/>
          <a:stretch>
            <a:fillRect/>
          </a:stretch>
        </p:blipFill>
        <p:spPr>
          <a:xfrm>
            <a:off x="68400" y="52050"/>
            <a:ext cx="2743200" cy="723900"/>
          </a:xfrm>
          <a:prstGeom prst="rect">
            <a:avLst/>
          </a:prstGeom>
        </p:spPr>
      </p:pic>
    </p:spTree>
    <p:extLst>
      <p:ext uri="{BB962C8B-B14F-4D97-AF65-F5344CB8AC3E}">
        <p14:creationId xmlns:p14="http://schemas.microsoft.com/office/powerpoint/2010/main" val="236298298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86000" y="769113"/>
            <a:ext cx="7677000" cy="769671"/>
          </a:xfrm>
        </p:spPr>
        <p:txBody>
          <a:bodyPr vert="horz" lIns="0" tIns="45720" rIns="0" bIns="0" anchor="ctr">
            <a:normAutofit/>
          </a:bodyPr>
          <a:lstStyle/>
          <a:p>
            <a:r>
              <a:rPr lang="fr-FR" sz="4000"/>
              <a:t>Évaluation de la fonction rénale</a:t>
            </a:r>
          </a:p>
        </p:txBody>
      </p:sp>
      <p:sp>
        <p:nvSpPr>
          <p:cNvPr id="3" name="Espace réservé du contenu 2"/>
          <p:cNvSpPr>
            <a:spLocks noGrp="1"/>
          </p:cNvSpPr>
          <p:nvPr>
            <p:ph idx="1"/>
          </p:nvPr>
        </p:nvSpPr>
        <p:spPr>
          <a:xfrm>
            <a:off x="251496" y="1484784"/>
            <a:ext cx="9001000" cy="4689432"/>
          </a:xfrm>
        </p:spPr>
        <p:txBody>
          <a:bodyPr vert="horz" lIns="91440" tIns="45720" rIns="91440" bIns="45720" anchor="t">
            <a:noAutofit/>
          </a:bodyPr>
          <a:lstStyle/>
          <a:p>
            <a:pPr indent="-359410"/>
            <a:r>
              <a:rPr lang="fr-FR" sz="2800" u="sng">
                <a:latin typeface="Arial"/>
                <a:cs typeface="Arial"/>
              </a:rPr>
              <a:t>Débit filtration glomérulaire (DFG)</a:t>
            </a:r>
          </a:p>
          <a:p>
            <a:pPr lvl="1" indent="-287655">
              <a:lnSpc>
                <a:spcPct val="100000"/>
              </a:lnSpc>
              <a:spcBef>
                <a:spcPts val="0"/>
              </a:spcBef>
              <a:spcAft>
                <a:spcPts val="0"/>
              </a:spcAft>
            </a:pPr>
            <a:r>
              <a:rPr lang="fr-FR" sz="2400">
                <a:latin typeface="Arial"/>
                <a:cs typeface="Arial"/>
              </a:rPr>
              <a:t>Capacité de filtration des reins,</a:t>
            </a:r>
          </a:p>
          <a:p>
            <a:pPr lvl="1" indent="-287655">
              <a:lnSpc>
                <a:spcPct val="100000"/>
              </a:lnSpc>
              <a:spcBef>
                <a:spcPts val="0"/>
              </a:spcBef>
              <a:spcAft>
                <a:spcPts val="0"/>
              </a:spcAft>
            </a:pPr>
            <a:r>
              <a:rPr lang="fr-FR" sz="2400">
                <a:latin typeface="Arial"/>
                <a:cs typeface="Arial"/>
              </a:rPr>
              <a:t>Somme du taux de filtration de chaque néphron fonctionnel.</a:t>
            </a:r>
          </a:p>
          <a:p>
            <a:pPr marL="351790" lvl="1" indent="0">
              <a:buNone/>
            </a:pPr>
            <a:endParaRPr lang="fr-FR" sz="1000"/>
          </a:p>
          <a:p>
            <a:pPr indent="-359410"/>
            <a:r>
              <a:rPr lang="fr-FR" sz="2800" u="sng">
                <a:latin typeface="Arial"/>
                <a:cs typeface="Arial"/>
              </a:rPr>
              <a:t>Estimation par la clairance à la créatinine (CLCR)</a:t>
            </a:r>
          </a:p>
          <a:p>
            <a:pPr lvl="1" indent="-287655">
              <a:lnSpc>
                <a:spcPct val="100000"/>
              </a:lnSpc>
              <a:spcBef>
                <a:spcPts val="0"/>
              </a:spcBef>
              <a:spcAft>
                <a:spcPts val="0"/>
              </a:spcAft>
            </a:pPr>
            <a:r>
              <a:rPr lang="fr-FR" sz="2400">
                <a:latin typeface="Arial"/>
                <a:cs typeface="Arial"/>
              </a:rPr>
              <a:t>Collecte urinaire sur 24h,</a:t>
            </a:r>
          </a:p>
          <a:p>
            <a:pPr lvl="1" indent="-287655">
              <a:lnSpc>
                <a:spcPct val="100000"/>
              </a:lnSpc>
              <a:spcBef>
                <a:spcPts val="0"/>
              </a:spcBef>
              <a:spcAft>
                <a:spcPts val="0"/>
              </a:spcAft>
            </a:pPr>
            <a:r>
              <a:rPr lang="fr-FR" sz="2400" err="1">
                <a:latin typeface="Arial"/>
                <a:cs typeface="Arial"/>
              </a:rPr>
              <a:t>Cockroft</a:t>
            </a:r>
            <a:r>
              <a:rPr lang="fr-FR" sz="2400">
                <a:latin typeface="Arial"/>
                <a:cs typeface="Arial"/>
              </a:rPr>
              <a:t>-Gault.</a:t>
            </a:r>
          </a:p>
          <a:p>
            <a:pPr marL="351790" lvl="1" indent="0">
              <a:buNone/>
            </a:pPr>
            <a:endParaRPr lang="fr-FR" sz="1000"/>
          </a:p>
          <a:p>
            <a:pPr indent="-359410"/>
            <a:r>
              <a:rPr lang="fr-FR" sz="2800" u="sng">
                <a:latin typeface="Arial"/>
                <a:cs typeface="Arial"/>
              </a:rPr>
              <a:t>Prédiction par modélisation multivariée</a:t>
            </a:r>
          </a:p>
          <a:p>
            <a:pPr lvl="1" indent="-287655">
              <a:lnSpc>
                <a:spcPct val="100000"/>
              </a:lnSpc>
              <a:spcBef>
                <a:spcPts val="0"/>
              </a:spcBef>
              <a:spcAft>
                <a:spcPts val="0"/>
              </a:spcAft>
            </a:pPr>
            <a:r>
              <a:rPr lang="fr-FR" sz="2400">
                <a:latin typeface="Arial"/>
                <a:cs typeface="Arial"/>
              </a:rPr>
              <a:t>MDRD,</a:t>
            </a:r>
          </a:p>
          <a:p>
            <a:pPr lvl="1" indent="-287655">
              <a:lnSpc>
                <a:spcPct val="100000"/>
              </a:lnSpc>
              <a:spcBef>
                <a:spcPts val="0"/>
              </a:spcBef>
              <a:spcAft>
                <a:spcPts val="0"/>
              </a:spcAft>
            </a:pPr>
            <a:r>
              <a:rPr lang="fr-FR" sz="2400">
                <a:latin typeface="Arial"/>
                <a:cs typeface="Arial"/>
              </a:rPr>
              <a:t>CKD-EP</a:t>
            </a:r>
            <a:r>
              <a:rPr lang="fr-FR" sz="2800">
                <a:latin typeface="Arial"/>
                <a:cs typeface="Arial"/>
              </a:rPr>
              <a:t>I.</a:t>
            </a:r>
          </a:p>
        </p:txBody>
      </p:sp>
      <p:sp>
        <p:nvSpPr>
          <p:cNvPr id="4" name="ZoneTexte 3"/>
          <p:cNvSpPr txBox="1"/>
          <p:nvPr/>
        </p:nvSpPr>
        <p:spPr>
          <a:xfrm>
            <a:off x="3202244" y="3978136"/>
            <a:ext cx="1040744" cy="369332"/>
          </a:xfrm>
          <a:prstGeom prst="rect">
            <a:avLst/>
          </a:prstGeom>
          <a:noFill/>
          <a:ln w="57150" cmpd="sng">
            <a:solidFill>
              <a:schemeClr val="tx1"/>
            </a:solidFill>
          </a:ln>
        </p:spPr>
        <p:txBody>
          <a:bodyPr wrap="square" rtlCol="0">
            <a:spAutoFit/>
          </a:bodyPr>
          <a:lstStyle/>
          <a:p>
            <a:r>
              <a:rPr lang="fr-FR" b="1">
                <a:solidFill>
                  <a:schemeClr val="tx2"/>
                </a:solidFill>
              </a:rPr>
              <a:t>ml/min</a:t>
            </a:r>
          </a:p>
        </p:txBody>
      </p:sp>
      <p:sp>
        <p:nvSpPr>
          <p:cNvPr id="5" name="ZoneTexte 4"/>
          <p:cNvSpPr txBox="1"/>
          <p:nvPr/>
        </p:nvSpPr>
        <p:spPr>
          <a:xfrm>
            <a:off x="2568835" y="5512786"/>
            <a:ext cx="1755153" cy="369332"/>
          </a:xfrm>
          <a:prstGeom prst="rect">
            <a:avLst/>
          </a:prstGeom>
          <a:noFill/>
          <a:ln w="57150" cmpd="sng">
            <a:solidFill>
              <a:schemeClr val="tx1"/>
            </a:solidFill>
          </a:ln>
        </p:spPr>
        <p:txBody>
          <a:bodyPr wrap="square" rtlCol="0">
            <a:spAutoFit/>
          </a:bodyPr>
          <a:lstStyle/>
          <a:p>
            <a:r>
              <a:rPr lang="fr-FR" b="1">
                <a:solidFill>
                  <a:schemeClr val="tx2"/>
                </a:solidFill>
              </a:rPr>
              <a:t>ml/min/1,73m</a:t>
            </a:r>
            <a:r>
              <a:rPr lang="fr-FR" b="1" baseline="30000">
                <a:solidFill>
                  <a:schemeClr val="tx2"/>
                </a:solidFill>
              </a:rPr>
              <a:t>2</a:t>
            </a:r>
          </a:p>
        </p:txBody>
      </p:sp>
      <p:pic>
        <p:nvPicPr>
          <p:cNvPr id="7" name="Image 7" descr="Une image contenant texte&#10;&#10;Description générée automatiquement">
            <a:extLst>
              <a:ext uri="{FF2B5EF4-FFF2-40B4-BE49-F238E27FC236}">
                <a16:creationId xmlns:a16="http://schemas.microsoft.com/office/drawing/2014/main" xmlns="" id="{FDE64273-344D-4949-82E6-B27997B2C5EE}"/>
              </a:ext>
            </a:extLst>
          </p:cNvPr>
          <p:cNvPicPr>
            <a:picLocks noChangeAspect="1"/>
          </p:cNvPicPr>
          <p:nvPr/>
        </p:nvPicPr>
        <p:blipFill>
          <a:blip r:embed="rId3"/>
          <a:stretch>
            <a:fillRect/>
          </a:stretch>
        </p:blipFill>
        <p:spPr>
          <a:xfrm>
            <a:off x="68400" y="52050"/>
            <a:ext cx="2743200" cy="723900"/>
          </a:xfrm>
          <a:prstGeom prst="rect">
            <a:avLst/>
          </a:prstGeom>
        </p:spPr>
      </p:pic>
      <p:sp>
        <p:nvSpPr>
          <p:cNvPr id="6" name="Espace réservé du numéro de diapositive 3">
            <a:extLst>
              <a:ext uri="{FF2B5EF4-FFF2-40B4-BE49-F238E27FC236}">
                <a16:creationId xmlns:a16="http://schemas.microsoft.com/office/drawing/2014/main" xmlns="" id="{BC5A2D14-2637-49B1-90AF-4944B19624D2}"/>
              </a:ext>
            </a:extLst>
          </p:cNvPr>
          <p:cNvSpPr>
            <a:spLocks noGrp="1"/>
          </p:cNvSpPr>
          <p:nvPr>
            <p:ph type="sldNum" sz="quarter" idx="12"/>
          </p:nvPr>
        </p:nvSpPr>
        <p:spPr>
          <a:xfrm>
            <a:off x="457200" y="6309320"/>
            <a:ext cx="762000" cy="365125"/>
          </a:xfrm>
        </p:spPr>
        <p:txBody>
          <a:bodyPr/>
          <a:lstStyle/>
          <a:p>
            <a:fld id="{3CF1CC70-7FC9-4117-A124-4054BC0EB34A}" type="slidenum">
              <a:rPr lang="fr-CA" smtClean="0"/>
              <a:pPr/>
              <a:t>36</a:t>
            </a:fld>
            <a:endParaRPr lang="fr-CA"/>
          </a:p>
        </p:txBody>
      </p:sp>
    </p:spTree>
    <p:extLst>
      <p:ext uri="{BB962C8B-B14F-4D97-AF65-F5344CB8AC3E}">
        <p14:creationId xmlns:p14="http://schemas.microsoft.com/office/powerpoint/2010/main" val="217297164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41000" y="773688"/>
            <a:ext cx="9144000" cy="868672"/>
          </a:xfrm>
        </p:spPr>
        <p:txBody>
          <a:bodyPr vert="horz" lIns="0" tIns="45720" rIns="0" bIns="0" anchor="ctr">
            <a:normAutofit/>
          </a:bodyPr>
          <a:lstStyle/>
          <a:p>
            <a:r>
              <a:rPr lang="fr-FR" sz="4000" err="1">
                <a:latin typeface="+mn-lt"/>
              </a:rPr>
              <a:t>Cockroft</a:t>
            </a:r>
            <a:r>
              <a:rPr lang="fr-FR" sz="4000">
                <a:latin typeface="+mn-lt"/>
              </a:rPr>
              <a:t> &amp; Gault – Controverses</a:t>
            </a:r>
            <a:endParaRPr lang="fr-FR"/>
          </a:p>
        </p:txBody>
      </p:sp>
      <p:sp>
        <p:nvSpPr>
          <p:cNvPr id="3" name="Espace réservé du contenu 2"/>
          <p:cNvSpPr>
            <a:spLocks noGrp="1"/>
          </p:cNvSpPr>
          <p:nvPr>
            <p:ph idx="1"/>
          </p:nvPr>
        </p:nvSpPr>
        <p:spPr>
          <a:xfrm>
            <a:off x="442944" y="1641372"/>
            <a:ext cx="8229600" cy="2808312"/>
          </a:xfrm>
        </p:spPr>
        <p:txBody>
          <a:bodyPr vert="horz" lIns="91440" tIns="45720" rIns="91440" bIns="45720" anchor="t">
            <a:normAutofit/>
          </a:bodyPr>
          <a:lstStyle/>
          <a:p>
            <a:pPr indent="-359410">
              <a:spcBef>
                <a:spcPts val="0"/>
              </a:spcBef>
              <a:spcAft>
                <a:spcPts val="0"/>
              </a:spcAft>
            </a:pPr>
            <a:r>
              <a:rPr lang="fr-FR" sz="2800">
                <a:latin typeface="Arial"/>
                <a:cs typeface="Arial"/>
              </a:rPr>
              <a:t>Quel poids?</a:t>
            </a:r>
            <a:endParaRPr lang="fr-FR" sz="2800"/>
          </a:p>
          <a:p>
            <a:pPr indent="-359410">
              <a:spcBef>
                <a:spcPts val="0"/>
              </a:spcBef>
              <a:spcAft>
                <a:spcPts val="0"/>
              </a:spcAft>
            </a:pPr>
            <a:r>
              <a:rPr lang="fr-FR" sz="2800">
                <a:latin typeface="Arial"/>
                <a:cs typeface="Arial"/>
              </a:rPr>
              <a:t>Poids réel &lt; ou = poids idéal </a:t>
            </a:r>
            <a:r>
              <a:rPr lang="fr-FR" sz="2800">
                <a:latin typeface="Wingdings"/>
                <a:ea typeface="Wingdings"/>
                <a:cs typeface="Wingdings"/>
                <a:sym typeface="Wingdings"/>
              </a:rPr>
              <a:t></a:t>
            </a:r>
            <a:r>
              <a:rPr lang="fr-FR" sz="2800">
                <a:latin typeface="Arial"/>
                <a:cs typeface="Arial"/>
                <a:sym typeface="Wingdings"/>
              </a:rPr>
              <a:t> poids réel</a:t>
            </a:r>
            <a:endParaRPr lang="fr-FR" sz="2800">
              <a:latin typeface="Arial"/>
              <a:cs typeface="Arial"/>
            </a:endParaRPr>
          </a:p>
          <a:p>
            <a:pPr indent="-359410">
              <a:spcBef>
                <a:spcPts val="0"/>
              </a:spcBef>
              <a:spcAft>
                <a:spcPts val="0"/>
              </a:spcAft>
            </a:pPr>
            <a:r>
              <a:rPr lang="fr-FR" sz="2800">
                <a:latin typeface="Arial"/>
                <a:cs typeface="Arial"/>
                <a:sym typeface="Wingdings"/>
              </a:rPr>
              <a:t>IMC &gt; 30 </a:t>
            </a:r>
            <a:r>
              <a:rPr lang="fr-FR" sz="2800">
                <a:latin typeface="Wingdings"/>
                <a:ea typeface="Wingdings"/>
                <a:cs typeface="Wingdings"/>
                <a:sym typeface="Wingdings"/>
              </a:rPr>
              <a:t></a:t>
            </a:r>
            <a:r>
              <a:rPr lang="fr-FR" sz="2800">
                <a:latin typeface="Arial"/>
                <a:ea typeface="Wingdings"/>
                <a:cs typeface="Wingdings"/>
                <a:sym typeface="Wingdings"/>
              </a:rPr>
              <a:t> </a:t>
            </a:r>
            <a:r>
              <a:rPr lang="fr-FR" sz="2800">
                <a:latin typeface="Arial"/>
                <a:cs typeface="Arial"/>
                <a:sym typeface="Wingdings"/>
              </a:rPr>
              <a:t>poids ajusté </a:t>
            </a:r>
            <a:br>
              <a:rPr lang="fr-FR" sz="2800">
                <a:latin typeface="Arial"/>
                <a:cs typeface="Arial"/>
                <a:sym typeface="Wingdings"/>
              </a:rPr>
            </a:br>
            <a:r>
              <a:rPr lang="fr-FR" sz="2800" i="1">
                <a:latin typeface="Arial"/>
                <a:cs typeface="Arial"/>
                <a:sym typeface="Wingdings"/>
              </a:rPr>
              <a:t>(poids réel surestime ++)</a:t>
            </a:r>
            <a:r>
              <a:rPr lang="fr-FR" sz="2800">
                <a:latin typeface="Arial"/>
                <a:cs typeface="Arial"/>
              </a:rPr>
              <a:t> </a:t>
            </a:r>
            <a:endParaRPr lang="fr-FR" sz="2800"/>
          </a:p>
          <a:p>
            <a:pPr indent="-359410">
              <a:spcBef>
                <a:spcPts val="0"/>
              </a:spcBef>
              <a:spcAft>
                <a:spcPts val="0"/>
              </a:spcAft>
            </a:pPr>
            <a:r>
              <a:rPr lang="fr-FR" sz="2800">
                <a:latin typeface="Arial"/>
                <a:cs typeface="Arial"/>
              </a:rPr>
              <a:t>Patient &gt; 75 ans </a:t>
            </a:r>
            <a:r>
              <a:rPr lang="fr-FR" sz="2800">
                <a:latin typeface="Wingdings"/>
                <a:ea typeface="Wingdings"/>
                <a:cs typeface="Wingdings"/>
                <a:sym typeface="Wingdings"/>
              </a:rPr>
              <a:t></a:t>
            </a:r>
            <a:r>
              <a:rPr lang="fr-FR" sz="2800">
                <a:latin typeface="Arial"/>
                <a:ea typeface="Wingdings"/>
                <a:cs typeface="Wingdings"/>
                <a:sym typeface="Wingdings"/>
              </a:rPr>
              <a:t> poids idéal</a:t>
            </a:r>
            <a:endParaRPr lang="fr-FR" sz="2800">
              <a:latin typeface="Arial"/>
            </a:endParaRPr>
          </a:p>
        </p:txBody>
      </p:sp>
      <p:pic>
        <p:nvPicPr>
          <p:cNvPr id="10" name="Image 9" descr="Capture d’écran 2015-09-17 à 19.23.30.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2944" y="4323550"/>
            <a:ext cx="6809686" cy="1328428"/>
          </a:xfrm>
          <a:prstGeom prst="rect">
            <a:avLst/>
          </a:prstGeom>
        </p:spPr>
      </p:pic>
      <p:pic>
        <p:nvPicPr>
          <p:cNvPr id="5" name="Image 4" descr="Capture d’écran 2015-09-17 à 19.15.27.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12456" y="4827605"/>
            <a:ext cx="3231544" cy="824373"/>
          </a:xfrm>
          <a:prstGeom prst="rect">
            <a:avLst/>
          </a:prstGeom>
        </p:spPr>
      </p:pic>
      <p:pic>
        <p:nvPicPr>
          <p:cNvPr id="4" name="Image 7" descr="Une image contenant texte&#10;&#10;Description générée automatiquement">
            <a:extLst>
              <a:ext uri="{FF2B5EF4-FFF2-40B4-BE49-F238E27FC236}">
                <a16:creationId xmlns:a16="http://schemas.microsoft.com/office/drawing/2014/main" xmlns="" id="{908F70F8-A127-4FF2-AAAA-9EFB207165F2}"/>
              </a:ext>
            </a:extLst>
          </p:cNvPr>
          <p:cNvPicPr>
            <a:picLocks noChangeAspect="1"/>
          </p:cNvPicPr>
          <p:nvPr/>
        </p:nvPicPr>
        <p:blipFill>
          <a:blip r:embed="rId5"/>
          <a:stretch>
            <a:fillRect/>
          </a:stretch>
        </p:blipFill>
        <p:spPr>
          <a:xfrm>
            <a:off x="68400" y="52050"/>
            <a:ext cx="2743200" cy="723900"/>
          </a:xfrm>
          <a:prstGeom prst="rect">
            <a:avLst/>
          </a:prstGeom>
        </p:spPr>
      </p:pic>
      <p:sp>
        <p:nvSpPr>
          <p:cNvPr id="6" name="Espace réservé du numéro de diapositive 3">
            <a:extLst>
              <a:ext uri="{FF2B5EF4-FFF2-40B4-BE49-F238E27FC236}">
                <a16:creationId xmlns:a16="http://schemas.microsoft.com/office/drawing/2014/main" xmlns="" id="{EE44BD95-D148-4644-9F26-87D069BBF31F}"/>
              </a:ext>
            </a:extLst>
          </p:cNvPr>
          <p:cNvSpPr>
            <a:spLocks noGrp="1"/>
          </p:cNvSpPr>
          <p:nvPr>
            <p:ph type="sldNum" sz="quarter" idx="12"/>
          </p:nvPr>
        </p:nvSpPr>
        <p:spPr>
          <a:xfrm>
            <a:off x="457200" y="6309320"/>
            <a:ext cx="762000" cy="365125"/>
          </a:xfrm>
        </p:spPr>
        <p:txBody>
          <a:bodyPr/>
          <a:lstStyle/>
          <a:p>
            <a:fld id="{3CF1CC70-7FC9-4117-A124-4054BC0EB34A}" type="slidenum">
              <a:rPr lang="fr-CA" smtClean="0"/>
              <a:pPr/>
              <a:t>37</a:t>
            </a:fld>
            <a:endParaRPr lang="fr-CA"/>
          </a:p>
        </p:txBody>
      </p:sp>
    </p:spTree>
    <p:extLst>
      <p:ext uri="{BB962C8B-B14F-4D97-AF65-F5344CB8AC3E}">
        <p14:creationId xmlns:p14="http://schemas.microsoft.com/office/powerpoint/2010/main" val="84296076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591BED69-48CC-5946-86CA-F8134ADCE39E}"/>
              </a:ext>
            </a:extLst>
          </p:cNvPr>
          <p:cNvSpPr>
            <a:spLocks noGrp="1"/>
          </p:cNvSpPr>
          <p:nvPr>
            <p:ph type="title"/>
          </p:nvPr>
        </p:nvSpPr>
        <p:spPr/>
        <p:txBody>
          <a:bodyPr vert="horz" lIns="0" tIns="45720" rIns="0" bIns="0" anchor="ctr">
            <a:normAutofit/>
          </a:bodyPr>
          <a:lstStyle/>
          <a:p>
            <a:r>
              <a:rPr lang="fr-FR" sz="4000"/>
              <a:t>Référence utile</a:t>
            </a:r>
          </a:p>
        </p:txBody>
      </p:sp>
      <p:sp>
        <p:nvSpPr>
          <p:cNvPr id="4" name="Espace réservé du numéro de diapositive 3">
            <a:extLst>
              <a:ext uri="{FF2B5EF4-FFF2-40B4-BE49-F238E27FC236}">
                <a16:creationId xmlns:a16="http://schemas.microsoft.com/office/drawing/2014/main" xmlns="" id="{12D7CA4A-C885-D642-BC6A-79558C57EC4F}"/>
              </a:ext>
            </a:extLst>
          </p:cNvPr>
          <p:cNvSpPr>
            <a:spLocks noGrp="1"/>
          </p:cNvSpPr>
          <p:nvPr>
            <p:ph type="sldNum" sz="quarter" idx="12"/>
          </p:nvPr>
        </p:nvSpPr>
        <p:spPr/>
        <p:txBody>
          <a:bodyPr/>
          <a:lstStyle/>
          <a:p>
            <a:fld id="{3CF1CC70-7FC9-4117-A124-4054BC0EB34A}" type="slidenum">
              <a:rPr lang="fr-CA" smtClean="0"/>
              <a:pPr/>
              <a:t>38</a:t>
            </a:fld>
            <a:endParaRPr lang="fr-CA"/>
          </a:p>
        </p:txBody>
      </p:sp>
      <p:pic>
        <p:nvPicPr>
          <p:cNvPr id="6" name="Image 5">
            <a:extLst>
              <a:ext uri="{FF2B5EF4-FFF2-40B4-BE49-F238E27FC236}">
                <a16:creationId xmlns:a16="http://schemas.microsoft.com/office/drawing/2014/main" xmlns="" id="{AC3AE1AC-7D37-834E-AAA3-10D8AEF1C032}"/>
              </a:ext>
            </a:extLst>
          </p:cNvPr>
          <p:cNvPicPr>
            <a:picLocks noChangeAspect="1"/>
          </p:cNvPicPr>
          <p:nvPr/>
        </p:nvPicPr>
        <p:blipFill rotWithShape="1">
          <a:blip r:embed="rId2">
            <a:extLst>
              <a:ext uri="{28A0092B-C50C-407E-A947-70E740481C1C}">
                <a14:useLocalDpi xmlns:a14="http://schemas.microsoft.com/office/drawing/2010/main" val="0"/>
              </a:ext>
            </a:extLst>
          </a:blip>
          <a:srcRect l="1584" t="2885" r="631" b="-175"/>
          <a:stretch/>
        </p:blipFill>
        <p:spPr>
          <a:xfrm>
            <a:off x="479400" y="1472221"/>
            <a:ext cx="7497164" cy="4499861"/>
          </a:xfrm>
          <a:prstGeom prst="rect">
            <a:avLst/>
          </a:prstGeom>
        </p:spPr>
      </p:pic>
      <p:pic>
        <p:nvPicPr>
          <p:cNvPr id="5" name="Image 8" descr="Une image contenant texte&#10;&#10;Description générée automatiquement">
            <a:extLst>
              <a:ext uri="{FF2B5EF4-FFF2-40B4-BE49-F238E27FC236}">
                <a16:creationId xmlns:a16="http://schemas.microsoft.com/office/drawing/2014/main" xmlns="" id="{AC245C0A-B76A-440D-91A7-ABF154BB2BB1}"/>
              </a:ext>
            </a:extLst>
          </p:cNvPr>
          <p:cNvPicPr>
            <a:picLocks noChangeAspect="1"/>
          </p:cNvPicPr>
          <p:nvPr/>
        </p:nvPicPr>
        <p:blipFill>
          <a:blip r:embed="rId3"/>
          <a:stretch>
            <a:fillRect/>
          </a:stretch>
        </p:blipFill>
        <p:spPr>
          <a:xfrm>
            <a:off x="113400" y="85669"/>
            <a:ext cx="2743200" cy="728663"/>
          </a:xfrm>
          <a:prstGeom prst="rect">
            <a:avLst/>
          </a:prstGeom>
        </p:spPr>
      </p:pic>
    </p:spTree>
    <p:extLst>
      <p:ext uri="{BB962C8B-B14F-4D97-AF65-F5344CB8AC3E}">
        <p14:creationId xmlns:p14="http://schemas.microsoft.com/office/powerpoint/2010/main" val="326253291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p:cNvPicPr>
            <a:picLocks noGrp="1" noChangeAspect="1"/>
          </p:cNvPicPr>
          <p:nvPr>
            <p:ph idx="1"/>
          </p:nvPr>
        </p:nvPicPr>
        <p:blipFill>
          <a:blip r:embed="rId2"/>
          <a:stretch>
            <a:fillRect/>
          </a:stretch>
        </p:blipFill>
        <p:spPr>
          <a:xfrm>
            <a:off x="271584" y="1907681"/>
            <a:ext cx="8233896" cy="2097376"/>
          </a:xfrm>
          <a:prstGeom prst="rect">
            <a:avLst/>
          </a:prstGeom>
        </p:spPr>
      </p:pic>
      <p:sp>
        <p:nvSpPr>
          <p:cNvPr id="3" name="Titre 2"/>
          <p:cNvSpPr>
            <a:spLocks noGrp="1"/>
          </p:cNvSpPr>
          <p:nvPr>
            <p:ph type="title"/>
          </p:nvPr>
        </p:nvSpPr>
        <p:spPr>
          <a:xfrm>
            <a:off x="271336" y="944680"/>
            <a:ext cx="8280000" cy="900000"/>
          </a:xfrm>
        </p:spPr>
        <p:txBody>
          <a:bodyPr vert="horz" lIns="0" tIns="45720" rIns="0" bIns="0" anchor="ctr">
            <a:normAutofit/>
          </a:bodyPr>
          <a:lstStyle/>
          <a:p>
            <a:r>
              <a:rPr lang="fr-CA" sz="4000">
                <a:latin typeface="+mn-lt"/>
                <a:cs typeface="Calibri"/>
              </a:rPr>
              <a:t>Attention! </a:t>
            </a:r>
            <a:endParaRPr lang="fr-CA" sz="4000">
              <a:latin typeface="+mn-lt"/>
              <a:cs typeface="Arial"/>
            </a:endParaRPr>
          </a:p>
        </p:txBody>
      </p:sp>
      <p:sp>
        <p:nvSpPr>
          <p:cNvPr id="4" name="Espace réservé du numéro de diapositive 3"/>
          <p:cNvSpPr>
            <a:spLocks noGrp="1"/>
          </p:cNvSpPr>
          <p:nvPr>
            <p:ph type="sldNum" sz="quarter" idx="12"/>
          </p:nvPr>
        </p:nvSpPr>
        <p:spPr/>
        <p:txBody>
          <a:bodyPr/>
          <a:lstStyle/>
          <a:p>
            <a:fld id="{3CF1CC70-7FC9-4117-A124-4054BC0EB34A}" type="slidenum">
              <a:rPr lang="fr-CA" smtClean="0"/>
              <a:pPr/>
              <a:t>39</a:t>
            </a:fld>
            <a:endParaRPr lang="fr-CA"/>
          </a:p>
        </p:txBody>
      </p:sp>
      <p:pic>
        <p:nvPicPr>
          <p:cNvPr id="6" name="Image 5"/>
          <p:cNvPicPr>
            <a:picLocks noChangeAspect="1"/>
          </p:cNvPicPr>
          <p:nvPr/>
        </p:nvPicPr>
        <p:blipFill rotWithShape="1">
          <a:blip r:embed="rId3">
            <a:extLst>
              <a:ext uri="{28A0092B-C50C-407E-A947-70E740481C1C}">
                <a14:useLocalDpi xmlns:a14="http://schemas.microsoft.com/office/drawing/2010/main" val="0"/>
              </a:ext>
            </a:extLst>
          </a:blip>
          <a:srcRect l="2637" t="10293" r="3651" b="8489"/>
          <a:stretch/>
        </p:blipFill>
        <p:spPr>
          <a:xfrm>
            <a:off x="269512" y="4127288"/>
            <a:ext cx="8712968" cy="1533951"/>
          </a:xfrm>
          <a:prstGeom prst="rect">
            <a:avLst/>
          </a:prstGeom>
        </p:spPr>
      </p:pic>
      <p:pic>
        <p:nvPicPr>
          <p:cNvPr id="2" name="Image 7" descr="Une image contenant texte&#10;&#10;Description générée automatiquement">
            <a:extLst>
              <a:ext uri="{FF2B5EF4-FFF2-40B4-BE49-F238E27FC236}">
                <a16:creationId xmlns:a16="http://schemas.microsoft.com/office/drawing/2014/main" xmlns="" id="{0ED2D0B3-28EE-413E-BAB3-A4B0E2A0DF7C}"/>
              </a:ext>
            </a:extLst>
          </p:cNvPr>
          <p:cNvPicPr>
            <a:picLocks noChangeAspect="1"/>
          </p:cNvPicPr>
          <p:nvPr/>
        </p:nvPicPr>
        <p:blipFill>
          <a:blip r:embed="rId4"/>
          <a:stretch>
            <a:fillRect/>
          </a:stretch>
        </p:blipFill>
        <p:spPr>
          <a:xfrm>
            <a:off x="68400" y="52050"/>
            <a:ext cx="2743200" cy="723900"/>
          </a:xfrm>
          <a:prstGeom prst="rect">
            <a:avLst/>
          </a:prstGeom>
        </p:spPr>
      </p:pic>
      <p:sp>
        <p:nvSpPr>
          <p:cNvPr id="7" name="Rectangle : coins arrondis 6">
            <a:extLst>
              <a:ext uri="{FF2B5EF4-FFF2-40B4-BE49-F238E27FC236}">
                <a16:creationId xmlns:a16="http://schemas.microsoft.com/office/drawing/2014/main" xmlns="" id="{0E531C27-1598-4235-A943-F986235E7D0E}"/>
              </a:ext>
            </a:extLst>
          </p:cNvPr>
          <p:cNvSpPr/>
          <p:nvPr/>
        </p:nvSpPr>
        <p:spPr>
          <a:xfrm>
            <a:off x="189781" y="4283015"/>
            <a:ext cx="8074324" cy="9144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59933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457200" y="2411840"/>
            <a:ext cx="8229600" cy="3893783"/>
          </a:xfrm>
        </p:spPr>
        <p:txBody>
          <a:bodyPr vert="horz" lIns="91440" tIns="45720" rIns="91440" bIns="45720" anchor="t">
            <a:normAutofit fontScale="92500" lnSpcReduction="10000"/>
          </a:bodyPr>
          <a:lstStyle/>
          <a:p>
            <a:pPr marL="457200" indent="-457200">
              <a:buFont typeface="Arial" panose="020B0604020202020204" pitchFamily="34" charset="0"/>
              <a:buChar char="•"/>
            </a:pPr>
            <a:r>
              <a:rPr lang="fr-CA" sz="2800">
                <a:latin typeface="Arial"/>
                <a:cs typeface="Arial"/>
              </a:rPr>
              <a:t>CRSP institué en 2006.</a:t>
            </a:r>
          </a:p>
          <a:p>
            <a:pPr marL="457200" indent="-457200">
              <a:buFont typeface="Arial" panose="020B0604020202020204" pitchFamily="34" charset="0"/>
              <a:buChar char="•"/>
            </a:pPr>
            <a:r>
              <a:rPr lang="fr-CA" sz="2800">
                <a:latin typeface="Arial"/>
                <a:cs typeface="Arial"/>
              </a:rPr>
              <a:t>Anciennement sous l’autorité du PDG de l’Agence de la santé et services sociaux.</a:t>
            </a:r>
            <a:endParaRPr lang="fr-CA" sz="2800"/>
          </a:p>
          <a:p>
            <a:pPr marL="457200" indent="-457200">
              <a:lnSpc>
                <a:spcPct val="113999"/>
              </a:lnSpc>
              <a:buClr>
                <a:srgbClr val="089CA3"/>
              </a:buClr>
              <a:buFont typeface="Arial" panose="020B0604020202020204" pitchFamily="34" charset="0"/>
              <a:buChar char="•"/>
            </a:pPr>
            <a:r>
              <a:rPr lang="fr-CA" sz="2800">
                <a:latin typeface="Arial"/>
                <a:cs typeface="Arial"/>
              </a:rPr>
              <a:t>À l’époque des fusions en CSSS (PL 83 modifiant la LSSSS). </a:t>
            </a:r>
            <a:endParaRPr lang="fr-CA" sz="2800"/>
          </a:p>
          <a:p>
            <a:pPr marL="457200" indent="-457200">
              <a:lnSpc>
                <a:spcPct val="113999"/>
              </a:lnSpc>
              <a:buClr>
                <a:srgbClr val="089CA3"/>
              </a:buClr>
              <a:buFont typeface="Arial" panose="020B0604020202020204" pitchFamily="34" charset="0"/>
              <a:buChar char="•"/>
            </a:pPr>
            <a:r>
              <a:rPr lang="fr-CA" sz="2800">
                <a:latin typeface="Arial"/>
                <a:cs typeface="Arial"/>
              </a:rPr>
              <a:t>But : soutenir l’organisation des services pharmaceutiques dans la mise en place des nouveaux RLS.</a:t>
            </a:r>
          </a:p>
        </p:txBody>
      </p:sp>
      <p:sp>
        <p:nvSpPr>
          <p:cNvPr id="3" name="Titre 2"/>
          <p:cNvSpPr>
            <a:spLocks noGrp="1"/>
          </p:cNvSpPr>
          <p:nvPr>
            <p:ph type="title"/>
          </p:nvPr>
        </p:nvSpPr>
        <p:spPr>
          <a:xfrm>
            <a:off x="457200" y="1016808"/>
            <a:ext cx="2619000" cy="900000"/>
          </a:xfrm>
        </p:spPr>
        <p:txBody>
          <a:bodyPr vert="horz" lIns="0" tIns="45720" rIns="0" bIns="0" anchor="ctr">
            <a:normAutofit fontScale="90000"/>
          </a:bodyPr>
          <a:lstStyle/>
          <a:p>
            <a:r>
              <a:rPr lang="fr-CA" sz="4000"/>
              <a:t>Un peu d’histoire…</a:t>
            </a:r>
            <a:endParaRPr lang="fr-CA"/>
          </a:p>
        </p:txBody>
      </p:sp>
      <p:sp>
        <p:nvSpPr>
          <p:cNvPr id="4" name="Espace réservé du numéro de diapositive 3"/>
          <p:cNvSpPr>
            <a:spLocks noGrp="1"/>
          </p:cNvSpPr>
          <p:nvPr>
            <p:ph type="sldNum" sz="quarter" idx="12"/>
          </p:nvPr>
        </p:nvSpPr>
        <p:spPr/>
        <p:txBody>
          <a:bodyPr/>
          <a:lstStyle/>
          <a:p>
            <a:fld id="{3CF1CC70-7FC9-4117-A124-4054BC0EB34A}" type="slidenum">
              <a:rPr lang="fr-CA" smtClean="0"/>
              <a:pPr/>
              <a:t>4</a:t>
            </a:fld>
            <a:endParaRPr lang="fr-CA"/>
          </a:p>
        </p:txBody>
      </p:sp>
      <p:pic>
        <p:nvPicPr>
          <p:cNvPr id="5" name="Image 4"/>
          <p:cNvPicPr>
            <a:picLocks noChangeAspect="1"/>
          </p:cNvPicPr>
          <p:nvPr/>
        </p:nvPicPr>
        <p:blipFill>
          <a:blip r:embed="rId3"/>
          <a:stretch>
            <a:fillRect/>
          </a:stretch>
        </p:blipFill>
        <p:spPr>
          <a:xfrm>
            <a:off x="5650320" y="446300"/>
            <a:ext cx="3034680" cy="2019442"/>
          </a:xfrm>
          <a:prstGeom prst="rect">
            <a:avLst/>
          </a:prstGeom>
        </p:spPr>
      </p:pic>
      <p:pic>
        <p:nvPicPr>
          <p:cNvPr id="7" name="Image 8" descr="Une image contenant texte&#10;&#10;Description générée automatiquement">
            <a:extLst>
              <a:ext uri="{FF2B5EF4-FFF2-40B4-BE49-F238E27FC236}">
                <a16:creationId xmlns:a16="http://schemas.microsoft.com/office/drawing/2014/main" xmlns="" id="{974BF4C6-6174-460B-AD85-A71FEE173DD0}"/>
              </a:ext>
            </a:extLst>
          </p:cNvPr>
          <p:cNvPicPr>
            <a:picLocks noChangeAspect="1"/>
          </p:cNvPicPr>
          <p:nvPr/>
        </p:nvPicPr>
        <p:blipFill>
          <a:blip r:embed="rId4"/>
          <a:stretch>
            <a:fillRect/>
          </a:stretch>
        </p:blipFill>
        <p:spPr>
          <a:xfrm>
            <a:off x="113400" y="85669"/>
            <a:ext cx="2743200" cy="728663"/>
          </a:xfrm>
          <a:prstGeom prst="rect">
            <a:avLst/>
          </a:prstGeom>
        </p:spPr>
      </p:pic>
      <p:pic>
        <p:nvPicPr>
          <p:cNvPr id="1026" name="Picture 2">
            <a:extLst>
              <a:ext uri="{FF2B5EF4-FFF2-40B4-BE49-F238E27FC236}">
                <a16:creationId xmlns:a16="http://schemas.microsoft.com/office/drawing/2014/main" xmlns="" id="{F29AAB11-10C8-9B4D-9A98-2449BEFFABAC}"/>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99" b="11549"/>
          <a:stretch/>
        </p:blipFill>
        <p:spPr bwMode="auto">
          <a:xfrm>
            <a:off x="0" y="0"/>
            <a:ext cx="9153015" cy="6066004"/>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à coins arrondis 7"/>
          <p:cNvSpPr/>
          <p:nvPr/>
        </p:nvSpPr>
        <p:spPr>
          <a:xfrm>
            <a:off x="334851" y="5177307"/>
            <a:ext cx="7469746" cy="59242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Tree>
    <p:extLst>
      <p:ext uri="{BB962C8B-B14F-4D97-AF65-F5344CB8AC3E}">
        <p14:creationId xmlns:p14="http://schemas.microsoft.com/office/powerpoint/2010/main" val="110651358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458536" y="1961808"/>
            <a:ext cx="8607600" cy="3789400"/>
          </a:xfrm>
        </p:spPr>
        <p:txBody>
          <a:bodyPr vert="horz" lIns="91440" tIns="45720" rIns="91440" bIns="45720" anchor="t">
            <a:noAutofit/>
          </a:bodyPr>
          <a:lstStyle/>
          <a:p>
            <a:pPr>
              <a:spcBef>
                <a:spcPts val="0"/>
              </a:spcBef>
              <a:spcAft>
                <a:spcPts val="0"/>
              </a:spcAft>
            </a:pPr>
            <a:r>
              <a:rPr lang="fr-CA" sz="2800">
                <a:latin typeface="Arial"/>
                <a:cs typeface="Arial"/>
              </a:rPr>
              <a:t>Portail santé Montérégie</a:t>
            </a:r>
            <a:endParaRPr lang="fr-FR"/>
          </a:p>
          <a:p>
            <a:pPr>
              <a:lnSpc>
                <a:spcPct val="113999"/>
              </a:lnSpc>
              <a:spcBef>
                <a:spcPts val="0"/>
              </a:spcBef>
              <a:spcAft>
                <a:spcPts val="0"/>
              </a:spcAft>
              <a:buClr>
                <a:srgbClr val="089CA3"/>
              </a:buClr>
            </a:pPr>
            <a:r>
              <a:rPr lang="fr-CA" sz="2800">
                <a:latin typeface="Arial"/>
                <a:cs typeface="Arial"/>
                <a:hlinkClick r:id="rId2"/>
              </a:rPr>
              <a:t>https://www.santemonteregie.qc.ca</a:t>
            </a:r>
            <a:endParaRPr lang="fr-CA" sz="2800">
              <a:latin typeface="Arial"/>
              <a:cs typeface="Arial"/>
            </a:endParaRPr>
          </a:p>
          <a:p>
            <a:pPr>
              <a:lnSpc>
                <a:spcPct val="113999"/>
              </a:lnSpc>
            </a:pPr>
            <a:endParaRPr lang="fr-CA" sz="1800">
              <a:latin typeface="Arial"/>
              <a:cs typeface="Arial"/>
            </a:endParaRPr>
          </a:p>
          <a:p>
            <a:pPr>
              <a:lnSpc>
                <a:spcPct val="113999"/>
              </a:lnSpc>
              <a:spcBef>
                <a:spcPts val="0"/>
              </a:spcBef>
              <a:spcAft>
                <a:spcPts val="0"/>
              </a:spcAft>
              <a:buClr>
                <a:srgbClr val="089CA3"/>
              </a:buClr>
            </a:pPr>
            <a:r>
              <a:rPr lang="fr-CA" sz="2800">
                <a:latin typeface="Arial"/>
                <a:cs typeface="Arial"/>
              </a:rPr>
              <a:t>Répertoire des ressources (portail santé mieux- être)</a:t>
            </a:r>
            <a:endParaRPr lang="en-US" sz="2800">
              <a:latin typeface="Arial"/>
              <a:cs typeface="Arial"/>
            </a:endParaRPr>
          </a:p>
          <a:p>
            <a:pPr>
              <a:lnSpc>
                <a:spcPct val="113999"/>
              </a:lnSpc>
              <a:spcBef>
                <a:spcPts val="0"/>
              </a:spcBef>
              <a:spcAft>
                <a:spcPts val="0"/>
              </a:spcAft>
              <a:buClr>
                <a:srgbClr val="089CA3"/>
              </a:buClr>
            </a:pPr>
            <a:r>
              <a:rPr lang="fr-CA" sz="2800">
                <a:latin typeface="Arial"/>
                <a:cs typeface="Arial"/>
                <a:hlinkClick r:id="rId3"/>
              </a:rPr>
              <a:t>https://www.msss.gouv.qc.ca/reseau/repertoires/</a:t>
            </a:r>
            <a:endParaRPr lang="fr-CA" sz="2800">
              <a:latin typeface="Arial"/>
              <a:cs typeface="Arial"/>
            </a:endParaRPr>
          </a:p>
          <a:p>
            <a:pPr>
              <a:lnSpc>
                <a:spcPct val="113999"/>
              </a:lnSpc>
              <a:buClr>
                <a:srgbClr val="089CA3"/>
              </a:buClr>
            </a:pPr>
            <a:endParaRPr lang="fr-CA" sz="1800">
              <a:latin typeface="Arial"/>
              <a:cs typeface="Arial"/>
            </a:endParaRPr>
          </a:p>
          <a:p>
            <a:pPr>
              <a:lnSpc>
                <a:spcPct val="113999"/>
              </a:lnSpc>
              <a:spcBef>
                <a:spcPts val="0"/>
              </a:spcBef>
              <a:spcAft>
                <a:spcPts val="0"/>
              </a:spcAft>
              <a:buClr>
                <a:srgbClr val="089CA3"/>
              </a:buClr>
            </a:pPr>
            <a:r>
              <a:rPr lang="fr-CA" sz="2800">
                <a:latin typeface="Arial"/>
                <a:cs typeface="Arial"/>
              </a:rPr>
              <a:t>Extranet</a:t>
            </a:r>
            <a:endParaRPr lang="fr-CA" sz="2800"/>
          </a:p>
          <a:p>
            <a:pPr>
              <a:spcBef>
                <a:spcPts val="0"/>
              </a:spcBef>
              <a:spcAft>
                <a:spcPts val="0"/>
              </a:spcAft>
            </a:pPr>
            <a:r>
              <a:rPr lang="fr-CA" sz="2800">
                <a:latin typeface="Arial"/>
                <a:cs typeface="Arial"/>
                <a:hlinkClick r:id="rId4"/>
              </a:rPr>
              <a:t>http://extranet.santemonteregie.qc.ca/index.fr.html</a:t>
            </a:r>
          </a:p>
          <a:p>
            <a:pPr>
              <a:lnSpc>
                <a:spcPct val="113999"/>
              </a:lnSpc>
            </a:pPr>
            <a:endParaRPr lang="fr-CA" sz="2800">
              <a:latin typeface="Arial"/>
              <a:cs typeface="Arial"/>
            </a:endParaRPr>
          </a:p>
          <a:p>
            <a:endParaRPr lang="fr-CA" sz="2800"/>
          </a:p>
        </p:txBody>
      </p:sp>
      <p:sp>
        <p:nvSpPr>
          <p:cNvPr id="3" name="Titre 2"/>
          <p:cNvSpPr>
            <a:spLocks noGrp="1"/>
          </p:cNvSpPr>
          <p:nvPr>
            <p:ph type="title"/>
          </p:nvPr>
        </p:nvSpPr>
        <p:spPr>
          <a:xfrm>
            <a:off x="457200" y="872688"/>
            <a:ext cx="8280000" cy="720080"/>
          </a:xfrm>
        </p:spPr>
        <p:txBody>
          <a:bodyPr vert="horz" lIns="0" tIns="45720" rIns="0" bIns="0" anchor="ctr">
            <a:noAutofit/>
          </a:bodyPr>
          <a:lstStyle/>
          <a:p>
            <a:r>
              <a:rPr lang="fr-CA" sz="4000">
                <a:latin typeface="+mn-lt"/>
              </a:rPr>
              <a:t>Liens utiles- </a:t>
            </a:r>
            <a:r>
              <a:rPr lang="fr-CA" sz="4000">
                <a:latin typeface="+mn-lt"/>
                <a:ea typeface="+mj-lt"/>
                <a:cs typeface="+mj-lt"/>
              </a:rPr>
              <a:t>Démo</a:t>
            </a:r>
            <a:endParaRPr lang="fr-FR"/>
          </a:p>
        </p:txBody>
      </p:sp>
      <p:sp>
        <p:nvSpPr>
          <p:cNvPr id="4" name="Espace réservé du numéro de diapositive 3"/>
          <p:cNvSpPr>
            <a:spLocks noGrp="1"/>
          </p:cNvSpPr>
          <p:nvPr>
            <p:ph type="sldNum" sz="quarter" idx="12"/>
          </p:nvPr>
        </p:nvSpPr>
        <p:spPr/>
        <p:txBody>
          <a:bodyPr/>
          <a:lstStyle/>
          <a:p>
            <a:fld id="{3CF1CC70-7FC9-4117-A124-4054BC0EB34A}" type="slidenum">
              <a:rPr lang="fr-CA" smtClean="0"/>
              <a:pPr/>
              <a:t>40</a:t>
            </a:fld>
            <a:endParaRPr lang="fr-CA"/>
          </a:p>
        </p:txBody>
      </p:sp>
      <p:pic>
        <p:nvPicPr>
          <p:cNvPr id="6" name="Image 7" descr="Une image contenant texte&#10;&#10;Description générée automatiquement">
            <a:extLst>
              <a:ext uri="{FF2B5EF4-FFF2-40B4-BE49-F238E27FC236}">
                <a16:creationId xmlns:a16="http://schemas.microsoft.com/office/drawing/2014/main" xmlns="" id="{E8B1F5F0-EAFD-4AE1-9E29-D2A73D609890}"/>
              </a:ext>
            </a:extLst>
          </p:cNvPr>
          <p:cNvPicPr>
            <a:picLocks noChangeAspect="1"/>
          </p:cNvPicPr>
          <p:nvPr/>
        </p:nvPicPr>
        <p:blipFill>
          <a:blip r:embed="rId5"/>
          <a:stretch>
            <a:fillRect/>
          </a:stretch>
        </p:blipFill>
        <p:spPr>
          <a:xfrm>
            <a:off x="68400" y="52050"/>
            <a:ext cx="2743200" cy="723900"/>
          </a:xfrm>
          <a:prstGeom prst="rect">
            <a:avLst/>
          </a:prstGeom>
        </p:spPr>
      </p:pic>
    </p:spTree>
    <p:extLst>
      <p:ext uri="{BB962C8B-B14F-4D97-AF65-F5344CB8AC3E}">
        <p14:creationId xmlns:p14="http://schemas.microsoft.com/office/powerpoint/2010/main" val="235255136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vert="horz" lIns="91440" tIns="45720" rIns="91440" bIns="45720" anchor="t">
            <a:normAutofit/>
          </a:bodyPr>
          <a:lstStyle/>
          <a:p>
            <a:pPr>
              <a:lnSpc>
                <a:spcPct val="113999"/>
              </a:lnSpc>
            </a:pPr>
            <a:endParaRPr lang="fr-CA" b="1"/>
          </a:p>
          <a:p>
            <a:pPr>
              <a:lnSpc>
                <a:spcPct val="113999"/>
              </a:lnSpc>
            </a:pPr>
            <a:endParaRPr lang="fr-CA"/>
          </a:p>
        </p:txBody>
      </p:sp>
      <p:sp>
        <p:nvSpPr>
          <p:cNvPr id="3" name="Titre 2"/>
          <p:cNvSpPr>
            <a:spLocks noGrp="1"/>
          </p:cNvSpPr>
          <p:nvPr>
            <p:ph type="title"/>
          </p:nvPr>
        </p:nvSpPr>
        <p:spPr>
          <a:xfrm>
            <a:off x="315166" y="1296842"/>
            <a:ext cx="8280000" cy="414000"/>
          </a:xfrm>
        </p:spPr>
        <p:txBody>
          <a:bodyPr vert="horz" lIns="0" tIns="45720" rIns="0" bIns="0" anchor="ctr">
            <a:noAutofit/>
          </a:bodyPr>
          <a:lstStyle/>
          <a:p>
            <a:r>
              <a:rPr lang="fr-CA" sz="3200" dirty="0">
                <a:latin typeface="+mn-lt"/>
              </a:rPr>
              <a:t>OC-</a:t>
            </a:r>
            <a:r>
              <a:rPr lang="fr-CA" sz="3200" dirty="0">
                <a:latin typeface="+mn-lt"/>
                <a:ea typeface="+mj-lt"/>
                <a:cs typeface="+mj-lt"/>
              </a:rPr>
              <a:t>Formulaire liaison - Exemple</a:t>
            </a:r>
            <a:endParaRPr lang="fr-CA" sz="3200" b="0" dirty="0">
              <a:latin typeface="+mn-lt"/>
              <a:ea typeface="+mj-lt"/>
              <a:cs typeface="+mj-lt"/>
            </a:endParaRPr>
          </a:p>
          <a:p>
            <a:endParaRPr lang="fr-CA">
              <a:cs typeface="Calibri"/>
            </a:endParaRPr>
          </a:p>
        </p:txBody>
      </p:sp>
      <p:sp>
        <p:nvSpPr>
          <p:cNvPr id="4" name="Espace réservé du numéro de diapositive 3"/>
          <p:cNvSpPr>
            <a:spLocks noGrp="1"/>
          </p:cNvSpPr>
          <p:nvPr>
            <p:ph type="sldNum" sz="quarter" idx="12"/>
          </p:nvPr>
        </p:nvSpPr>
        <p:spPr/>
        <p:txBody>
          <a:bodyPr/>
          <a:lstStyle/>
          <a:p>
            <a:fld id="{3CF1CC70-7FC9-4117-A124-4054BC0EB34A}" type="slidenum">
              <a:rPr lang="fr-CA" smtClean="0"/>
              <a:pPr/>
              <a:t>41</a:t>
            </a:fld>
            <a:endParaRPr lang="fr-CA"/>
          </a:p>
        </p:txBody>
      </p:sp>
      <p:pic>
        <p:nvPicPr>
          <p:cNvPr id="6" name="Image 7" descr="Une image contenant texte&#10;&#10;Description générée automatiquement">
            <a:extLst>
              <a:ext uri="{FF2B5EF4-FFF2-40B4-BE49-F238E27FC236}">
                <a16:creationId xmlns:a16="http://schemas.microsoft.com/office/drawing/2014/main" xmlns="" id="{7DDEC056-AB2A-495B-AC40-0E6610D2E2F8}"/>
              </a:ext>
            </a:extLst>
          </p:cNvPr>
          <p:cNvPicPr>
            <a:picLocks noChangeAspect="1"/>
          </p:cNvPicPr>
          <p:nvPr/>
        </p:nvPicPr>
        <p:blipFill>
          <a:blip r:embed="rId2"/>
          <a:stretch>
            <a:fillRect/>
          </a:stretch>
        </p:blipFill>
        <p:spPr>
          <a:xfrm>
            <a:off x="68400" y="52050"/>
            <a:ext cx="2743200" cy="723900"/>
          </a:xfrm>
          <a:prstGeom prst="rect">
            <a:avLst/>
          </a:prstGeom>
        </p:spPr>
      </p:pic>
      <p:pic>
        <p:nvPicPr>
          <p:cNvPr id="5" name="Image 6" descr="Une image contenant table&#10;&#10;Description générée automatiquement">
            <a:extLst>
              <a:ext uri="{FF2B5EF4-FFF2-40B4-BE49-F238E27FC236}">
                <a16:creationId xmlns:a16="http://schemas.microsoft.com/office/drawing/2014/main" xmlns="" id="{CD60FD2E-7863-42D7-9C7C-E917B64622DE}"/>
              </a:ext>
            </a:extLst>
          </p:cNvPr>
          <p:cNvPicPr>
            <a:picLocks noChangeAspect="1"/>
          </p:cNvPicPr>
          <p:nvPr/>
        </p:nvPicPr>
        <p:blipFill>
          <a:blip r:embed="rId3"/>
          <a:stretch>
            <a:fillRect/>
          </a:stretch>
        </p:blipFill>
        <p:spPr>
          <a:xfrm>
            <a:off x="241539" y="1439988"/>
            <a:ext cx="3873259" cy="5082201"/>
          </a:xfrm>
          <a:prstGeom prst="rect">
            <a:avLst/>
          </a:prstGeom>
        </p:spPr>
      </p:pic>
      <p:pic>
        <p:nvPicPr>
          <p:cNvPr id="7" name="Image 7" descr="Une image contenant table&#10;&#10;Description générée automatiquement">
            <a:extLst>
              <a:ext uri="{FF2B5EF4-FFF2-40B4-BE49-F238E27FC236}">
                <a16:creationId xmlns:a16="http://schemas.microsoft.com/office/drawing/2014/main" xmlns="" id="{AF337765-7FF3-4536-BC3A-BD1148292C7D}"/>
              </a:ext>
            </a:extLst>
          </p:cNvPr>
          <p:cNvPicPr>
            <a:picLocks noChangeAspect="1"/>
          </p:cNvPicPr>
          <p:nvPr/>
        </p:nvPicPr>
        <p:blipFill>
          <a:blip r:embed="rId4"/>
          <a:stretch>
            <a:fillRect/>
          </a:stretch>
        </p:blipFill>
        <p:spPr>
          <a:xfrm>
            <a:off x="4356340" y="1463189"/>
            <a:ext cx="3873260" cy="5061680"/>
          </a:xfrm>
          <a:prstGeom prst="rect">
            <a:avLst/>
          </a:prstGeom>
        </p:spPr>
      </p:pic>
    </p:spTree>
    <p:extLst>
      <p:ext uri="{BB962C8B-B14F-4D97-AF65-F5344CB8AC3E}">
        <p14:creationId xmlns:p14="http://schemas.microsoft.com/office/powerpoint/2010/main" val="34489003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vert="horz" lIns="91440" tIns="45720" rIns="91440" bIns="45720" anchor="t">
            <a:normAutofit lnSpcReduction="10000"/>
          </a:bodyPr>
          <a:lstStyle/>
          <a:p>
            <a:pPr marL="457200" indent="-457200">
              <a:buFont typeface="Arial" panose="020B0604020202020204" pitchFamily="34" charset="0"/>
              <a:buChar char="•"/>
            </a:pPr>
            <a:r>
              <a:rPr lang="fr-CA" sz="2800" dirty="0">
                <a:latin typeface="Arial"/>
                <a:cs typeface="Arial"/>
              </a:rPr>
              <a:t>CD</a:t>
            </a:r>
          </a:p>
          <a:p>
            <a:pPr marL="457200" indent="-457200">
              <a:buFont typeface="Arial" panose="020B0604020202020204" pitchFamily="34" charset="0"/>
              <a:buChar char="•"/>
            </a:pPr>
            <a:endParaRPr lang="fr-CA" sz="2800">
              <a:latin typeface="Arial"/>
              <a:cs typeface="Arial"/>
            </a:endParaRPr>
          </a:p>
          <a:p>
            <a:pPr marL="457200" indent="-457200">
              <a:lnSpc>
                <a:spcPct val="113999"/>
              </a:lnSpc>
              <a:buClr>
                <a:srgbClr val="089CA3"/>
              </a:buClr>
              <a:buFont typeface="Arial" panose="020B0604020202020204" pitchFamily="34" charset="0"/>
              <a:buChar char="•"/>
            </a:pPr>
            <a:endParaRPr lang="fr-CA" sz="2800" dirty="0">
              <a:latin typeface="Arial"/>
              <a:cs typeface="Arial"/>
            </a:endParaRPr>
          </a:p>
          <a:p>
            <a:pPr marL="457200" indent="-457200">
              <a:lnSpc>
                <a:spcPct val="113999"/>
              </a:lnSpc>
              <a:buClr>
                <a:srgbClr val="089CA3"/>
              </a:buClr>
              <a:buFont typeface="Arial" panose="020B0604020202020204" pitchFamily="34" charset="0"/>
              <a:buChar char="•"/>
            </a:pPr>
            <a:endParaRPr lang="fr-CA" sz="2800" dirty="0">
              <a:latin typeface="Arial"/>
              <a:cs typeface="Arial"/>
            </a:endParaRPr>
          </a:p>
          <a:p>
            <a:pPr marL="457200" indent="-457200">
              <a:lnSpc>
                <a:spcPct val="113999"/>
              </a:lnSpc>
              <a:buClr>
                <a:srgbClr val="089CA3"/>
              </a:buClr>
              <a:buFont typeface="Arial" panose="020B0604020202020204" pitchFamily="34" charset="0"/>
              <a:buChar char="•"/>
            </a:pPr>
            <a:endParaRPr lang="fr-CA" sz="2800" dirty="0">
              <a:latin typeface="Arial"/>
              <a:cs typeface="Arial"/>
            </a:endParaRPr>
          </a:p>
          <a:p>
            <a:pPr marL="457200" indent="-457200">
              <a:lnSpc>
                <a:spcPct val="113999"/>
              </a:lnSpc>
              <a:buClr>
                <a:srgbClr val="089CA3"/>
              </a:buClr>
              <a:buFont typeface="Arial" panose="020B0604020202020204" pitchFamily="34" charset="0"/>
              <a:buChar char="•"/>
            </a:pPr>
            <a:endParaRPr lang="fr-CA" sz="2800" dirty="0">
              <a:latin typeface="Arial"/>
              <a:cs typeface="Arial"/>
            </a:endParaRPr>
          </a:p>
          <a:p>
            <a:pPr marL="457200" indent="-457200">
              <a:lnSpc>
                <a:spcPct val="113999"/>
              </a:lnSpc>
              <a:buClr>
                <a:srgbClr val="089CA3"/>
              </a:buClr>
              <a:buFont typeface="Arial" panose="020B0604020202020204" pitchFamily="34" charset="0"/>
              <a:buChar char="•"/>
            </a:pPr>
            <a:r>
              <a:rPr lang="fr-CA" sz="2800" dirty="0" err="1">
                <a:latin typeface="Arial"/>
                <a:cs typeface="Arial"/>
              </a:rPr>
              <a:t>Onco</a:t>
            </a:r>
          </a:p>
          <a:p>
            <a:pPr marL="457200" indent="-457200">
              <a:buFont typeface="Arial" panose="020B0604020202020204" pitchFamily="34" charset="0"/>
              <a:buChar char="•"/>
            </a:pPr>
            <a:endParaRPr lang="fr-CA" sz="2800">
              <a:latin typeface="Arial"/>
              <a:cs typeface="Arial"/>
            </a:endParaRPr>
          </a:p>
          <a:p>
            <a:endParaRPr lang="fr-CA"/>
          </a:p>
          <a:p>
            <a:pPr marL="457200" indent="-457200">
              <a:buFont typeface="Arial" panose="020B0604020202020204" pitchFamily="34" charset="0"/>
              <a:buChar char="•"/>
            </a:pPr>
            <a:endParaRPr lang="fr-CA"/>
          </a:p>
          <a:p>
            <a:pPr marL="457200" indent="-457200">
              <a:buFont typeface="Arial" panose="020B0604020202020204" pitchFamily="34" charset="0"/>
              <a:buChar char="•"/>
            </a:pPr>
            <a:endParaRPr lang="fr-CA"/>
          </a:p>
        </p:txBody>
      </p:sp>
      <p:sp>
        <p:nvSpPr>
          <p:cNvPr id="3" name="Titre 2"/>
          <p:cNvSpPr>
            <a:spLocks noGrp="1"/>
          </p:cNvSpPr>
          <p:nvPr>
            <p:ph type="title"/>
          </p:nvPr>
        </p:nvSpPr>
        <p:spPr/>
        <p:txBody>
          <a:bodyPr vert="horz" lIns="0" tIns="45720" rIns="0" bIns="0" anchor="ctr">
            <a:normAutofit/>
          </a:bodyPr>
          <a:lstStyle/>
          <a:p>
            <a:r>
              <a:rPr lang="fr-CA" sz="4000">
                <a:latin typeface="+mn-lt"/>
              </a:rPr>
              <a:t>OPI pour référence, exemples</a:t>
            </a:r>
            <a:endParaRPr lang="fr-FR"/>
          </a:p>
        </p:txBody>
      </p:sp>
      <p:sp>
        <p:nvSpPr>
          <p:cNvPr id="4" name="Espace réservé du numéro de diapositive 3"/>
          <p:cNvSpPr>
            <a:spLocks noGrp="1"/>
          </p:cNvSpPr>
          <p:nvPr>
            <p:ph type="sldNum" sz="quarter" idx="12"/>
          </p:nvPr>
        </p:nvSpPr>
        <p:spPr/>
        <p:txBody>
          <a:bodyPr/>
          <a:lstStyle/>
          <a:p>
            <a:fld id="{3CF1CC70-7FC9-4117-A124-4054BC0EB34A}" type="slidenum">
              <a:rPr lang="fr-CA" smtClean="0"/>
              <a:pPr/>
              <a:t>42</a:t>
            </a:fld>
            <a:endParaRPr lang="fr-CA"/>
          </a:p>
        </p:txBody>
      </p:sp>
      <p:pic>
        <p:nvPicPr>
          <p:cNvPr id="6" name="Image 7" descr="Une image contenant texte&#10;&#10;Description générée automatiquement">
            <a:extLst>
              <a:ext uri="{FF2B5EF4-FFF2-40B4-BE49-F238E27FC236}">
                <a16:creationId xmlns:a16="http://schemas.microsoft.com/office/drawing/2014/main" xmlns="" id="{ED851B08-0C7F-4A8B-B536-776B3917FCEA}"/>
              </a:ext>
            </a:extLst>
          </p:cNvPr>
          <p:cNvPicPr>
            <a:picLocks noChangeAspect="1"/>
          </p:cNvPicPr>
          <p:nvPr/>
        </p:nvPicPr>
        <p:blipFill>
          <a:blip r:embed="rId2"/>
          <a:stretch>
            <a:fillRect/>
          </a:stretch>
        </p:blipFill>
        <p:spPr>
          <a:xfrm>
            <a:off x="68400" y="52050"/>
            <a:ext cx="2743200" cy="723900"/>
          </a:xfrm>
          <a:prstGeom prst="rect">
            <a:avLst/>
          </a:prstGeom>
        </p:spPr>
      </p:pic>
      <p:pic>
        <p:nvPicPr>
          <p:cNvPr id="5" name="Image 6" descr="Une image contenant table&#10;&#10;Description générée automatiquement">
            <a:extLst>
              <a:ext uri="{FF2B5EF4-FFF2-40B4-BE49-F238E27FC236}">
                <a16:creationId xmlns:a16="http://schemas.microsoft.com/office/drawing/2014/main" xmlns="" id="{B65AC1C9-E8F8-4A82-882E-16968E32838C}"/>
              </a:ext>
            </a:extLst>
          </p:cNvPr>
          <p:cNvPicPr>
            <a:picLocks noChangeAspect="1"/>
          </p:cNvPicPr>
          <p:nvPr/>
        </p:nvPicPr>
        <p:blipFill>
          <a:blip r:embed="rId3"/>
          <a:stretch>
            <a:fillRect/>
          </a:stretch>
        </p:blipFill>
        <p:spPr>
          <a:xfrm>
            <a:off x="3364302" y="1513422"/>
            <a:ext cx="4019909" cy="5340780"/>
          </a:xfrm>
          <a:prstGeom prst="rect">
            <a:avLst/>
          </a:prstGeom>
        </p:spPr>
      </p:pic>
    </p:spTree>
    <p:extLst>
      <p:ext uri="{BB962C8B-B14F-4D97-AF65-F5344CB8AC3E}">
        <p14:creationId xmlns:p14="http://schemas.microsoft.com/office/powerpoint/2010/main" val="145454640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p:cNvPicPr>
            <a:picLocks noGrp="1" noChangeAspect="1"/>
          </p:cNvPicPr>
          <p:nvPr>
            <p:ph idx="1"/>
          </p:nvPr>
        </p:nvPicPr>
        <p:blipFill>
          <a:blip r:embed="rId2"/>
          <a:stretch>
            <a:fillRect/>
          </a:stretch>
        </p:blipFill>
        <p:spPr>
          <a:xfrm>
            <a:off x="2650236" y="1435189"/>
            <a:ext cx="3893928" cy="5239256"/>
          </a:xfrm>
          <a:prstGeom prst="rect">
            <a:avLst/>
          </a:prstGeom>
        </p:spPr>
      </p:pic>
      <p:sp>
        <p:nvSpPr>
          <p:cNvPr id="3" name="Titre 2"/>
          <p:cNvSpPr>
            <a:spLocks noGrp="1"/>
          </p:cNvSpPr>
          <p:nvPr>
            <p:ph type="title"/>
          </p:nvPr>
        </p:nvSpPr>
        <p:spPr>
          <a:xfrm>
            <a:off x="457200" y="629672"/>
            <a:ext cx="8280000" cy="855112"/>
          </a:xfrm>
        </p:spPr>
        <p:txBody>
          <a:bodyPr vert="horz" lIns="0" tIns="45720" rIns="0" bIns="0" anchor="ctr">
            <a:normAutofit/>
          </a:bodyPr>
          <a:lstStyle/>
          <a:p>
            <a:r>
              <a:rPr lang="fr-CA" sz="4000">
                <a:latin typeface="+mn-lt"/>
              </a:rPr>
              <a:t>Formulaire de référence</a:t>
            </a:r>
            <a:endParaRPr lang="fr-FR"/>
          </a:p>
        </p:txBody>
      </p:sp>
      <p:sp>
        <p:nvSpPr>
          <p:cNvPr id="4" name="Espace réservé du numéro de diapositive 3"/>
          <p:cNvSpPr>
            <a:spLocks noGrp="1"/>
          </p:cNvSpPr>
          <p:nvPr>
            <p:ph type="sldNum" sz="quarter" idx="12"/>
          </p:nvPr>
        </p:nvSpPr>
        <p:spPr/>
        <p:txBody>
          <a:bodyPr/>
          <a:lstStyle/>
          <a:p>
            <a:fld id="{3CF1CC70-7FC9-4117-A124-4054BC0EB34A}" type="slidenum">
              <a:rPr lang="fr-CA" smtClean="0"/>
              <a:pPr/>
              <a:t>43</a:t>
            </a:fld>
            <a:endParaRPr lang="fr-CA"/>
          </a:p>
        </p:txBody>
      </p:sp>
      <p:pic>
        <p:nvPicPr>
          <p:cNvPr id="2" name="Image 7" descr="Une image contenant texte&#10;&#10;Description générée automatiquement">
            <a:extLst>
              <a:ext uri="{FF2B5EF4-FFF2-40B4-BE49-F238E27FC236}">
                <a16:creationId xmlns:a16="http://schemas.microsoft.com/office/drawing/2014/main" xmlns="" id="{A692E378-BBFF-4999-9B37-849CAFB38A59}"/>
              </a:ext>
            </a:extLst>
          </p:cNvPr>
          <p:cNvPicPr>
            <a:picLocks noChangeAspect="1"/>
          </p:cNvPicPr>
          <p:nvPr/>
        </p:nvPicPr>
        <p:blipFill>
          <a:blip r:embed="rId3"/>
          <a:stretch>
            <a:fillRect/>
          </a:stretch>
        </p:blipFill>
        <p:spPr>
          <a:xfrm>
            <a:off x="68400" y="52050"/>
            <a:ext cx="2743200" cy="723900"/>
          </a:xfrm>
          <a:prstGeom prst="rect">
            <a:avLst/>
          </a:prstGeom>
        </p:spPr>
      </p:pic>
    </p:spTree>
    <p:extLst>
      <p:ext uri="{BB962C8B-B14F-4D97-AF65-F5344CB8AC3E}">
        <p14:creationId xmlns:p14="http://schemas.microsoft.com/office/powerpoint/2010/main" val="272091089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 coins arrondis 6">
            <a:extLst>
              <a:ext uri="{FF2B5EF4-FFF2-40B4-BE49-F238E27FC236}">
                <a16:creationId xmlns:a16="http://schemas.microsoft.com/office/drawing/2014/main" xmlns="" id="{5D20C2F1-AD33-43CF-A558-5B2A5962F7AF}"/>
              </a:ext>
            </a:extLst>
          </p:cNvPr>
          <p:cNvSpPr/>
          <p:nvPr/>
        </p:nvSpPr>
        <p:spPr>
          <a:xfrm>
            <a:off x="255289" y="2038001"/>
            <a:ext cx="8682526" cy="1177331"/>
          </a:xfrm>
          <a:prstGeom prst="roundRect">
            <a:avLst/>
          </a:prstGeom>
          <a:solidFill>
            <a:srgbClr val="0A44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sp>
        <p:nvSpPr>
          <p:cNvPr id="2" name="Espace réservé du contenu 1">
            <a:extLst>
              <a:ext uri="{FF2B5EF4-FFF2-40B4-BE49-F238E27FC236}">
                <a16:creationId xmlns:a16="http://schemas.microsoft.com/office/drawing/2014/main" xmlns="" id="{CCB98DCF-0A4D-4BBF-94BC-604D98D055FB}"/>
              </a:ext>
            </a:extLst>
          </p:cNvPr>
          <p:cNvSpPr>
            <a:spLocks noGrp="1"/>
          </p:cNvSpPr>
          <p:nvPr>
            <p:ph idx="1"/>
          </p:nvPr>
        </p:nvSpPr>
        <p:spPr>
          <a:xfrm>
            <a:off x="322200" y="2196486"/>
            <a:ext cx="8544600" cy="1823137"/>
          </a:xfrm>
        </p:spPr>
        <p:txBody>
          <a:bodyPr vert="horz" lIns="91440" tIns="45720" rIns="91440" bIns="45720" anchor="t">
            <a:normAutofit/>
          </a:bodyPr>
          <a:lstStyle/>
          <a:p>
            <a:pPr algn="ctr">
              <a:lnSpc>
                <a:spcPct val="113999"/>
              </a:lnSpc>
            </a:pPr>
            <a:r>
              <a:rPr lang="fr-FR" sz="2400" dirty="0">
                <a:latin typeface="Arial"/>
                <a:cs typeface="Arial"/>
                <a:hlinkClick r:id="rId2"/>
              </a:rPr>
              <a:t>https://www.santemonteregie.qc.ca/centre/documentation/guide-dutilisation-des-antibiotiques-de-lhopital-charles-le-moyne</a:t>
            </a:r>
            <a:endParaRPr lang="fr-FR" sz="2400" dirty="0"/>
          </a:p>
          <a:p>
            <a:pPr>
              <a:lnSpc>
                <a:spcPct val="113999"/>
              </a:lnSpc>
            </a:pPr>
            <a:endParaRPr lang="fr-FR"/>
          </a:p>
        </p:txBody>
      </p:sp>
      <p:sp>
        <p:nvSpPr>
          <p:cNvPr id="3" name="Titre 2">
            <a:extLst>
              <a:ext uri="{FF2B5EF4-FFF2-40B4-BE49-F238E27FC236}">
                <a16:creationId xmlns:a16="http://schemas.microsoft.com/office/drawing/2014/main" xmlns="" id="{95BDBB5B-1201-4E50-ABB7-D79687E4DFA7}"/>
              </a:ext>
            </a:extLst>
          </p:cNvPr>
          <p:cNvSpPr>
            <a:spLocks noGrp="1"/>
          </p:cNvSpPr>
          <p:nvPr>
            <p:ph type="title"/>
          </p:nvPr>
        </p:nvSpPr>
        <p:spPr/>
        <p:txBody>
          <a:bodyPr vert="horz" lIns="0" tIns="45720" rIns="0" bIns="0" anchor="ctr">
            <a:normAutofit/>
          </a:bodyPr>
          <a:lstStyle/>
          <a:p>
            <a:r>
              <a:rPr lang="fr-FR" sz="4000">
                <a:latin typeface="+mn-lt"/>
                <a:cs typeface="Calibri"/>
              </a:rPr>
              <a:t>Guide antibiotiques HCLM</a:t>
            </a:r>
            <a:endParaRPr lang="fr-FR" sz="4000">
              <a:latin typeface="+mn-lt"/>
              <a:cs typeface="Arial"/>
            </a:endParaRPr>
          </a:p>
        </p:txBody>
      </p:sp>
      <p:sp>
        <p:nvSpPr>
          <p:cNvPr id="4" name="Espace réservé du numéro de diapositive 3">
            <a:extLst>
              <a:ext uri="{FF2B5EF4-FFF2-40B4-BE49-F238E27FC236}">
                <a16:creationId xmlns:a16="http://schemas.microsoft.com/office/drawing/2014/main" xmlns="" id="{AA0B54B8-84EF-41EC-9585-5780E8CEDB19}"/>
              </a:ext>
            </a:extLst>
          </p:cNvPr>
          <p:cNvSpPr>
            <a:spLocks noGrp="1"/>
          </p:cNvSpPr>
          <p:nvPr>
            <p:ph type="sldNum" sz="quarter" idx="12"/>
          </p:nvPr>
        </p:nvSpPr>
        <p:spPr/>
        <p:txBody>
          <a:bodyPr/>
          <a:lstStyle/>
          <a:p>
            <a:fld id="{3CF1CC70-7FC9-4117-A124-4054BC0EB34A}" type="slidenum">
              <a:rPr lang="fr-CA" smtClean="0"/>
              <a:pPr/>
              <a:t>44</a:t>
            </a:fld>
            <a:endParaRPr lang="fr-CA"/>
          </a:p>
        </p:txBody>
      </p:sp>
      <p:pic>
        <p:nvPicPr>
          <p:cNvPr id="6" name="Image 7" descr="Une image contenant texte&#10;&#10;Description générée automatiquement">
            <a:extLst>
              <a:ext uri="{FF2B5EF4-FFF2-40B4-BE49-F238E27FC236}">
                <a16:creationId xmlns:a16="http://schemas.microsoft.com/office/drawing/2014/main" xmlns="" id="{1C5B68DF-D59D-4703-AFD9-7DFBC1F5EA7C}"/>
              </a:ext>
            </a:extLst>
          </p:cNvPr>
          <p:cNvPicPr>
            <a:picLocks noChangeAspect="1"/>
          </p:cNvPicPr>
          <p:nvPr/>
        </p:nvPicPr>
        <p:blipFill>
          <a:blip r:embed="rId3"/>
          <a:stretch>
            <a:fillRect/>
          </a:stretch>
        </p:blipFill>
        <p:spPr>
          <a:xfrm>
            <a:off x="68400" y="52050"/>
            <a:ext cx="2743200" cy="723900"/>
          </a:xfrm>
          <a:prstGeom prst="rect">
            <a:avLst/>
          </a:prstGeom>
        </p:spPr>
      </p:pic>
      <p:pic>
        <p:nvPicPr>
          <p:cNvPr id="5" name="Image 7">
            <a:extLst>
              <a:ext uri="{FF2B5EF4-FFF2-40B4-BE49-F238E27FC236}">
                <a16:creationId xmlns:a16="http://schemas.microsoft.com/office/drawing/2014/main" xmlns="" id="{A9E868FD-48AD-4BF4-BE08-FA5646CDDE52}"/>
              </a:ext>
            </a:extLst>
          </p:cNvPr>
          <p:cNvPicPr>
            <a:picLocks noChangeAspect="1"/>
          </p:cNvPicPr>
          <p:nvPr/>
        </p:nvPicPr>
        <p:blipFill>
          <a:blip r:embed="rId4"/>
          <a:stretch>
            <a:fillRect/>
          </a:stretch>
        </p:blipFill>
        <p:spPr>
          <a:xfrm>
            <a:off x="3079630" y="3284059"/>
            <a:ext cx="2510287" cy="3283247"/>
          </a:xfrm>
          <a:prstGeom prst="rect">
            <a:avLst/>
          </a:prstGeom>
        </p:spPr>
      </p:pic>
    </p:spTree>
    <p:extLst>
      <p:ext uri="{BB962C8B-B14F-4D97-AF65-F5344CB8AC3E}">
        <p14:creationId xmlns:p14="http://schemas.microsoft.com/office/powerpoint/2010/main" val="382832934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5" descr="Une image contenant table&#10;&#10;Description générée automatiquement">
            <a:extLst>
              <a:ext uri="{FF2B5EF4-FFF2-40B4-BE49-F238E27FC236}">
                <a16:creationId xmlns:a16="http://schemas.microsoft.com/office/drawing/2014/main" xmlns="" id="{9B8B8B19-CA0E-402A-A34D-0D9D40A235CF}"/>
              </a:ext>
            </a:extLst>
          </p:cNvPr>
          <p:cNvPicPr>
            <a:picLocks noChangeAspect="1"/>
          </p:cNvPicPr>
          <p:nvPr/>
        </p:nvPicPr>
        <p:blipFill>
          <a:blip r:embed="rId2"/>
          <a:stretch>
            <a:fillRect/>
          </a:stretch>
        </p:blipFill>
        <p:spPr>
          <a:xfrm>
            <a:off x="321107" y="1160760"/>
            <a:ext cx="4057707" cy="5339996"/>
          </a:xfrm>
          <a:prstGeom prst="rect">
            <a:avLst/>
          </a:prstGeom>
        </p:spPr>
      </p:pic>
      <p:sp>
        <p:nvSpPr>
          <p:cNvPr id="3" name="Titre 2"/>
          <p:cNvSpPr>
            <a:spLocks noGrp="1"/>
          </p:cNvSpPr>
          <p:nvPr>
            <p:ph type="title"/>
          </p:nvPr>
        </p:nvSpPr>
        <p:spPr>
          <a:xfrm>
            <a:off x="457200" y="656672"/>
            <a:ext cx="8222491" cy="758110"/>
          </a:xfrm>
        </p:spPr>
        <p:txBody>
          <a:bodyPr vert="horz" lIns="0" tIns="45720" rIns="0" bIns="0" anchor="ctr">
            <a:normAutofit/>
          </a:bodyPr>
          <a:lstStyle/>
          <a:p>
            <a:r>
              <a:rPr lang="fr-CA" sz="4000">
                <a:latin typeface="+mn-lt"/>
              </a:rPr>
              <a:t>Outils en développement</a:t>
            </a:r>
            <a:endParaRPr lang="fr-FR"/>
          </a:p>
        </p:txBody>
      </p:sp>
      <p:sp>
        <p:nvSpPr>
          <p:cNvPr id="4" name="Espace réservé du numéro de diapositive 3"/>
          <p:cNvSpPr>
            <a:spLocks noGrp="1"/>
          </p:cNvSpPr>
          <p:nvPr>
            <p:ph type="sldNum" sz="quarter" idx="12"/>
          </p:nvPr>
        </p:nvSpPr>
        <p:spPr/>
        <p:txBody>
          <a:bodyPr/>
          <a:lstStyle/>
          <a:p>
            <a:fld id="{3CF1CC70-7FC9-4117-A124-4054BC0EB34A}" type="slidenum">
              <a:rPr lang="fr-CA" smtClean="0"/>
              <a:pPr/>
              <a:t>45</a:t>
            </a:fld>
            <a:endParaRPr lang="fr-CA"/>
          </a:p>
        </p:txBody>
      </p:sp>
      <p:sp>
        <p:nvSpPr>
          <p:cNvPr id="6" name="ZoneTexte 5"/>
          <p:cNvSpPr txBox="1"/>
          <p:nvPr/>
        </p:nvSpPr>
        <p:spPr>
          <a:xfrm>
            <a:off x="4425504" y="3431549"/>
            <a:ext cx="2861681" cy="1572418"/>
          </a:xfrm>
          <a:prstGeom prst="rect">
            <a:avLst/>
          </a:prstGeom>
          <a:noFill/>
        </p:spPr>
        <p:txBody>
          <a:bodyPr wrap="none" lIns="91440" tIns="45720" rIns="91440" bIns="45720" rtlCol="0" anchor="t">
            <a:spAutoFit/>
          </a:bodyPr>
          <a:lstStyle/>
          <a:p>
            <a:pPr lvl="0">
              <a:lnSpc>
                <a:spcPct val="114000"/>
              </a:lnSpc>
              <a:spcBef>
                <a:spcPts val="300"/>
              </a:spcBef>
              <a:spcAft>
                <a:spcPts val="300"/>
              </a:spcAft>
              <a:buClr>
                <a:srgbClr val="0BD0D9">
                  <a:lumMod val="75000"/>
                </a:srgbClr>
              </a:buClr>
              <a:buSzPct val="95000"/>
            </a:pPr>
            <a:r>
              <a:rPr lang="fr-CA" sz="2800">
                <a:solidFill>
                  <a:srgbClr val="052039"/>
                </a:solidFill>
                <a:latin typeface="Arial"/>
                <a:cs typeface="Arial"/>
              </a:rPr>
              <a:t>OPI pansements</a:t>
            </a:r>
            <a:endParaRPr lang="fr-FR">
              <a:latin typeface="Arial"/>
              <a:cs typeface="Arial"/>
            </a:endParaRPr>
          </a:p>
          <a:p>
            <a:pPr lvl="0">
              <a:lnSpc>
                <a:spcPct val="113999"/>
              </a:lnSpc>
              <a:spcBef>
                <a:spcPts val="300"/>
              </a:spcBef>
              <a:spcAft>
                <a:spcPts val="300"/>
              </a:spcAft>
              <a:buClr>
                <a:srgbClr val="089CA3"/>
              </a:buClr>
              <a:buSzPct val="95000"/>
            </a:pPr>
            <a:endParaRPr lang="fr-CA" sz="3400">
              <a:solidFill>
                <a:srgbClr val="052039"/>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fr-CA"/>
          </a:p>
        </p:txBody>
      </p:sp>
      <p:pic>
        <p:nvPicPr>
          <p:cNvPr id="11" name="Image 7" descr="Une image contenant texte&#10;&#10;Description générée automatiquement">
            <a:extLst>
              <a:ext uri="{FF2B5EF4-FFF2-40B4-BE49-F238E27FC236}">
                <a16:creationId xmlns:a16="http://schemas.microsoft.com/office/drawing/2014/main" xmlns="" id="{7E538E6D-412D-44A2-8C25-5367CA6EF63C}"/>
              </a:ext>
            </a:extLst>
          </p:cNvPr>
          <p:cNvPicPr>
            <a:picLocks noChangeAspect="1"/>
          </p:cNvPicPr>
          <p:nvPr/>
        </p:nvPicPr>
        <p:blipFill>
          <a:blip r:embed="rId3"/>
          <a:stretch>
            <a:fillRect/>
          </a:stretch>
        </p:blipFill>
        <p:spPr>
          <a:xfrm>
            <a:off x="68400" y="52050"/>
            <a:ext cx="2743200" cy="723900"/>
          </a:xfrm>
          <a:prstGeom prst="rect">
            <a:avLst/>
          </a:prstGeom>
        </p:spPr>
      </p:pic>
    </p:spTree>
    <p:extLst>
      <p:ext uri="{BB962C8B-B14F-4D97-AF65-F5344CB8AC3E}">
        <p14:creationId xmlns:p14="http://schemas.microsoft.com/office/powerpoint/2010/main" val="126225670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p:cNvPicPr>
            <a:picLocks noGrp="1" noChangeAspect="1"/>
          </p:cNvPicPr>
          <p:nvPr>
            <p:ph idx="1"/>
          </p:nvPr>
        </p:nvPicPr>
        <p:blipFill>
          <a:blip r:embed="rId2"/>
          <a:stretch>
            <a:fillRect/>
          </a:stretch>
        </p:blipFill>
        <p:spPr>
          <a:xfrm>
            <a:off x="245176" y="2885745"/>
            <a:ext cx="3615841" cy="2229049"/>
          </a:xfrm>
          <a:prstGeom prst="rect">
            <a:avLst/>
          </a:prstGeom>
        </p:spPr>
      </p:pic>
      <p:sp>
        <p:nvSpPr>
          <p:cNvPr id="3" name="Titre 2"/>
          <p:cNvSpPr>
            <a:spLocks noGrp="1"/>
          </p:cNvSpPr>
          <p:nvPr>
            <p:ph type="title"/>
          </p:nvPr>
        </p:nvSpPr>
        <p:spPr>
          <a:xfrm>
            <a:off x="243000" y="1169221"/>
            <a:ext cx="9108504" cy="729000"/>
          </a:xfrm>
        </p:spPr>
        <p:txBody>
          <a:bodyPr vert="horz" lIns="0" tIns="45720" rIns="0" bIns="0" anchor="ctr">
            <a:noAutofit/>
          </a:bodyPr>
          <a:lstStyle/>
          <a:p>
            <a:r>
              <a:rPr lang="fr-CA" sz="4000" dirty="0">
                <a:latin typeface="+mn-lt"/>
              </a:rPr>
              <a:t>Secteurs </a:t>
            </a:r>
            <a:r>
              <a:rPr lang="fr-CA" sz="4000" dirty="0" smtClean="0">
                <a:latin typeface="+mn-lt"/>
              </a:rPr>
              <a:t>cliniques offrant soins pharmaceutiques </a:t>
            </a:r>
            <a:r>
              <a:rPr lang="fr-CA" sz="4000" dirty="0">
                <a:latin typeface="+mn-lt"/>
              </a:rPr>
              <a:t>dans </a:t>
            </a:r>
            <a:r>
              <a:rPr lang="fr-CA" sz="4000" dirty="0" smtClean="0">
                <a:latin typeface="+mn-lt"/>
              </a:rPr>
              <a:t>nos </a:t>
            </a:r>
            <a:r>
              <a:rPr lang="fr-CA" sz="4000" dirty="0">
                <a:latin typeface="+mn-lt"/>
              </a:rPr>
              <a:t>CISSS</a:t>
            </a:r>
            <a:endParaRPr lang="fr-CA" sz="4000" dirty="0">
              <a:latin typeface="+mn-lt"/>
              <a:cs typeface="Arial"/>
            </a:endParaRPr>
          </a:p>
        </p:txBody>
      </p:sp>
      <p:sp>
        <p:nvSpPr>
          <p:cNvPr id="4" name="Espace réservé du numéro de diapositive 3"/>
          <p:cNvSpPr>
            <a:spLocks noGrp="1"/>
          </p:cNvSpPr>
          <p:nvPr>
            <p:ph type="sldNum" sz="quarter" idx="12"/>
          </p:nvPr>
        </p:nvSpPr>
        <p:spPr/>
        <p:txBody>
          <a:bodyPr/>
          <a:lstStyle/>
          <a:p>
            <a:fld id="{3CF1CC70-7FC9-4117-A124-4054BC0EB34A}" type="slidenum">
              <a:rPr lang="fr-CA" smtClean="0"/>
              <a:pPr/>
              <a:t>46</a:t>
            </a:fld>
            <a:endParaRPr lang="fr-CA"/>
          </a:p>
        </p:txBody>
      </p:sp>
      <p:pic>
        <p:nvPicPr>
          <p:cNvPr id="6" name="Image 5"/>
          <p:cNvPicPr>
            <a:picLocks noChangeAspect="1"/>
          </p:cNvPicPr>
          <p:nvPr/>
        </p:nvPicPr>
        <p:blipFill>
          <a:blip r:embed="rId3"/>
          <a:stretch>
            <a:fillRect/>
          </a:stretch>
        </p:blipFill>
        <p:spPr>
          <a:xfrm>
            <a:off x="5503529" y="2870960"/>
            <a:ext cx="3343956" cy="2261578"/>
          </a:xfrm>
          <a:prstGeom prst="rect">
            <a:avLst/>
          </a:prstGeom>
        </p:spPr>
      </p:pic>
      <p:sp>
        <p:nvSpPr>
          <p:cNvPr id="7" name="Double flèche horizontale 6"/>
          <p:cNvSpPr/>
          <p:nvPr/>
        </p:nvSpPr>
        <p:spPr>
          <a:xfrm>
            <a:off x="4067944" y="3744048"/>
            <a:ext cx="1249788" cy="512770"/>
          </a:xfrm>
          <a:prstGeom prst="leftRightArrow">
            <a:avLst/>
          </a:prstGeom>
          <a:solidFill>
            <a:srgbClr val="0A44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pic>
        <p:nvPicPr>
          <p:cNvPr id="2" name="Image 7" descr="Une image contenant texte&#10;&#10;Description générée automatiquement">
            <a:extLst>
              <a:ext uri="{FF2B5EF4-FFF2-40B4-BE49-F238E27FC236}">
                <a16:creationId xmlns:a16="http://schemas.microsoft.com/office/drawing/2014/main" xmlns="" id="{0BD05F18-039F-4BD1-930A-93718BC9A2DC}"/>
              </a:ext>
            </a:extLst>
          </p:cNvPr>
          <p:cNvPicPr>
            <a:picLocks noChangeAspect="1"/>
          </p:cNvPicPr>
          <p:nvPr/>
        </p:nvPicPr>
        <p:blipFill>
          <a:blip r:embed="rId4"/>
          <a:stretch>
            <a:fillRect/>
          </a:stretch>
        </p:blipFill>
        <p:spPr>
          <a:xfrm>
            <a:off x="68400" y="52050"/>
            <a:ext cx="2743200" cy="723900"/>
          </a:xfrm>
          <a:prstGeom prst="rect">
            <a:avLst/>
          </a:prstGeom>
        </p:spPr>
      </p:pic>
    </p:spTree>
    <p:extLst>
      <p:ext uri="{BB962C8B-B14F-4D97-AF65-F5344CB8AC3E}">
        <p14:creationId xmlns:p14="http://schemas.microsoft.com/office/powerpoint/2010/main" val="198985106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296512" y="2015792"/>
            <a:ext cx="8784976" cy="4482472"/>
          </a:xfrm>
        </p:spPr>
        <p:txBody>
          <a:bodyPr vert="horz" lIns="91440" tIns="45720" rIns="91440" bIns="45720" anchor="t">
            <a:noAutofit/>
          </a:bodyPr>
          <a:lstStyle/>
          <a:p>
            <a:r>
              <a:rPr lang="fr-CA" sz="2600" u="sng">
                <a:latin typeface="Arial"/>
                <a:cs typeface="Arial"/>
              </a:rPr>
              <a:t>Modèles similaires:</a:t>
            </a:r>
          </a:p>
          <a:p>
            <a:pPr marL="457200" indent="-457200">
              <a:lnSpc>
                <a:spcPct val="100000"/>
              </a:lnSpc>
              <a:spcBef>
                <a:spcPts val="0"/>
              </a:spcBef>
              <a:spcAft>
                <a:spcPts val="0"/>
              </a:spcAft>
              <a:buFont typeface="Arial"/>
              <a:buChar char="•"/>
            </a:pPr>
            <a:r>
              <a:rPr lang="fr-CA" sz="2600">
                <a:latin typeface="Arial"/>
                <a:cs typeface="Arial"/>
              </a:rPr>
              <a:t>Pharmacie centrale (distribution),</a:t>
            </a:r>
          </a:p>
          <a:p>
            <a:pPr marL="457200" indent="-457200">
              <a:lnSpc>
                <a:spcPct val="100000"/>
              </a:lnSpc>
              <a:spcBef>
                <a:spcPts val="0"/>
              </a:spcBef>
              <a:spcAft>
                <a:spcPts val="0"/>
              </a:spcAft>
              <a:buClr>
                <a:srgbClr val="089CA3"/>
              </a:buClr>
              <a:buFont typeface="Arial"/>
              <a:buChar char="•"/>
            </a:pPr>
            <a:r>
              <a:rPr lang="fr-CA" sz="2600">
                <a:latin typeface="Arial"/>
                <a:cs typeface="Arial"/>
              </a:rPr>
              <a:t>Pharmacie satellite en oncologie,</a:t>
            </a:r>
          </a:p>
          <a:p>
            <a:pPr marL="457200" indent="-457200">
              <a:lnSpc>
                <a:spcPct val="100000"/>
              </a:lnSpc>
              <a:spcBef>
                <a:spcPts val="0"/>
              </a:spcBef>
              <a:spcAft>
                <a:spcPts val="0"/>
              </a:spcAft>
              <a:buClr>
                <a:srgbClr val="089CA3"/>
              </a:buClr>
              <a:buFont typeface="Arial"/>
              <a:buChar char="•"/>
            </a:pPr>
            <a:r>
              <a:rPr lang="fr-CA" sz="2600">
                <a:latin typeface="Arial"/>
                <a:cs typeface="Arial"/>
              </a:rPr>
              <a:t>Postes de travail sur unités de soins selon implication,</a:t>
            </a:r>
          </a:p>
          <a:p>
            <a:pPr marL="457200" indent="-457200">
              <a:lnSpc>
                <a:spcPct val="100000"/>
              </a:lnSpc>
              <a:spcBef>
                <a:spcPts val="0"/>
              </a:spcBef>
              <a:spcAft>
                <a:spcPts val="0"/>
              </a:spcAft>
              <a:buFont typeface="Arial"/>
              <a:buChar char="•"/>
            </a:pPr>
            <a:r>
              <a:rPr lang="fr-CA" sz="2600">
                <a:latin typeface="Arial"/>
                <a:cs typeface="Arial"/>
              </a:rPr>
              <a:t>Pharmaciens de garde via téléphoniste </a:t>
            </a:r>
            <a:br>
              <a:rPr lang="fr-CA" sz="2600">
                <a:latin typeface="Arial"/>
                <a:cs typeface="Arial"/>
              </a:rPr>
            </a:br>
            <a:r>
              <a:rPr lang="fr-CA" sz="2600">
                <a:latin typeface="Arial"/>
                <a:cs typeface="Arial"/>
              </a:rPr>
              <a:t>(pour les urgences),</a:t>
            </a:r>
            <a:endParaRPr lang="fr-CA" sz="2600"/>
          </a:p>
          <a:p>
            <a:pPr marL="457200" indent="-457200">
              <a:lnSpc>
                <a:spcPct val="100000"/>
              </a:lnSpc>
              <a:spcBef>
                <a:spcPts val="0"/>
              </a:spcBef>
              <a:spcAft>
                <a:spcPts val="0"/>
              </a:spcAft>
              <a:buFont typeface="Arial" panose="020B0604020202020204" pitchFamily="34" charset="0"/>
              <a:buChar char="•"/>
            </a:pPr>
            <a:r>
              <a:rPr lang="fr-CA" sz="2600">
                <a:latin typeface="Arial"/>
                <a:cs typeface="Arial"/>
              </a:rPr>
              <a:t>Pas de CIP en Montérégie dédié, mais projet futur,</a:t>
            </a:r>
          </a:p>
          <a:p>
            <a:pPr lvl="1" indent="-287655">
              <a:lnSpc>
                <a:spcPct val="100000"/>
              </a:lnSpc>
              <a:spcBef>
                <a:spcPts val="0"/>
              </a:spcBef>
              <a:spcAft>
                <a:spcPts val="0"/>
              </a:spcAft>
              <a:buFont typeface="Arial" panose="020B0604020202020204" pitchFamily="34" charset="0"/>
              <a:buChar char="•"/>
            </a:pPr>
            <a:r>
              <a:rPr lang="fr-CA" sz="2600">
                <a:latin typeface="Arial"/>
                <a:cs typeface="Arial"/>
              </a:rPr>
              <a:t>Serait-ce un besoin sur territoire?</a:t>
            </a:r>
          </a:p>
          <a:p>
            <a:pPr marL="457200" indent="-457200">
              <a:lnSpc>
                <a:spcPct val="100000"/>
              </a:lnSpc>
              <a:spcBef>
                <a:spcPts val="0"/>
              </a:spcBef>
              <a:spcAft>
                <a:spcPts val="0"/>
              </a:spcAft>
              <a:buClr>
                <a:srgbClr val="089CA3"/>
              </a:buClr>
              <a:buFont typeface="Arial" panose="020B0604020202020204" pitchFamily="34" charset="0"/>
              <a:buChar char="•"/>
            </a:pPr>
            <a:r>
              <a:rPr lang="fr-CA" sz="2600">
                <a:latin typeface="Arial"/>
                <a:cs typeface="Arial"/>
              </a:rPr>
              <a:t>Plusieurs CHSLD desservis par pharmacie des CISSS.</a:t>
            </a:r>
          </a:p>
        </p:txBody>
      </p:sp>
      <p:sp>
        <p:nvSpPr>
          <p:cNvPr id="3" name="Titre 2"/>
          <p:cNvSpPr>
            <a:spLocks noGrp="1"/>
          </p:cNvSpPr>
          <p:nvPr>
            <p:ph type="title"/>
          </p:nvPr>
        </p:nvSpPr>
        <p:spPr>
          <a:xfrm>
            <a:off x="295200" y="962680"/>
            <a:ext cx="9009000" cy="1017112"/>
          </a:xfrm>
        </p:spPr>
        <p:txBody>
          <a:bodyPr vert="horz" lIns="0" tIns="45720" rIns="0" bIns="0" anchor="ctr">
            <a:noAutofit/>
          </a:bodyPr>
          <a:lstStyle/>
          <a:p>
            <a:r>
              <a:rPr lang="fr-CA" sz="4000">
                <a:latin typeface="+mn-lt"/>
              </a:rPr>
              <a:t>Départements de pharmacie des CISSS- infos générales</a:t>
            </a:r>
            <a:endParaRPr lang="fr-CA" sz="4000">
              <a:latin typeface="+mn-lt"/>
              <a:cs typeface="Arial"/>
            </a:endParaRPr>
          </a:p>
        </p:txBody>
      </p:sp>
      <p:sp>
        <p:nvSpPr>
          <p:cNvPr id="4" name="Espace réservé du numéro de diapositive 3"/>
          <p:cNvSpPr>
            <a:spLocks noGrp="1"/>
          </p:cNvSpPr>
          <p:nvPr>
            <p:ph type="sldNum" sz="quarter" idx="12"/>
          </p:nvPr>
        </p:nvSpPr>
        <p:spPr/>
        <p:txBody>
          <a:bodyPr/>
          <a:lstStyle/>
          <a:p>
            <a:fld id="{3CF1CC70-7FC9-4117-A124-4054BC0EB34A}" type="slidenum">
              <a:rPr lang="fr-CA" smtClean="0"/>
              <a:pPr/>
              <a:t>47</a:t>
            </a:fld>
            <a:endParaRPr lang="fr-CA"/>
          </a:p>
        </p:txBody>
      </p:sp>
      <p:pic>
        <p:nvPicPr>
          <p:cNvPr id="6" name="Image 7" descr="Une image contenant texte&#10;&#10;Description générée automatiquement">
            <a:extLst>
              <a:ext uri="{FF2B5EF4-FFF2-40B4-BE49-F238E27FC236}">
                <a16:creationId xmlns:a16="http://schemas.microsoft.com/office/drawing/2014/main" xmlns="" id="{6CE5B1E8-3EC1-40FB-BC1A-2EF2392D5B3B}"/>
              </a:ext>
            </a:extLst>
          </p:cNvPr>
          <p:cNvPicPr>
            <a:picLocks noChangeAspect="1"/>
          </p:cNvPicPr>
          <p:nvPr/>
        </p:nvPicPr>
        <p:blipFill>
          <a:blip r:embed="rId2"/>
          <a:stretch>
            <a:fillRect/>
          </a:stretch>
        </p:blipFill>
        <p:spPr>
          <a:xfrm>
            <a:off x="68400" y="52050"/>
            <a:ext cx="2743200" cy="723900"/>
          </a:xfrm>
          <a:prstGeom prst="rect">
            <a:avLst/>
          </a:prstGeom>
        </p:spPr>
      </p:pic>
    </p:spTree>
    <p:extLst>
      <p:ext uri="{BB962C8B-B14F-4D97-AF65-F5344CB8AC3E}">
        <p14:creationId xmlns:p14="http://schemas.microsoft.com/office/powerpoint/2010/main" val="348954552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 coins arrondis 4">
            <a:extLst>
              <a:ext uri="{FF2B5EF4-FFF2-40B4-BE49-F238E27FC236}">
                <a16:creationId xmlns:a16="http://schemas.microsoft.com/office/drawing/2014/main" xmlns="" id="{1D16F8F2-616A-406D-8D23-3B8D240CAE81}"/>
              </a:ext>
            </a:extLst>
          </p:cNvPr>
          <p:cNvSpPr/>
          <p:nvPr/>
        </p:nvSpPr>
        <p:spPr>
          <a:xfrm>
            <a:off x="252674" y="4294114"/>
            <a:ext cx="8682526" cy="1177331"/>
          </a:xfrm>
          <a:prstGeom prst="roundRect">
            <a:avLst/>
          </a:prstGeom>
          <a:solidFill>
            <a:srgbClr val="0A44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sp>
        <p:nvSpPr>
          <p:cNvPr id="2" name="Espace réservé du contenu 1">
            <a:extLst>
              <a:ext uri="{FF2B5EF4-FFF2-40B4-BE49-F238E27FC236}">
                <a16:creationId xmlns:a16="http://schemas.microsoft.com/office/drawing/2014/main" xmlns="" id="{57C1D9DC-5849-4983-B06C-0C9DC6215E97}"/>
              </a:ext>
            </a:extLst>
          </p:cNvPr>
          <p:cNvSpPr>
            <a:spLocks noGrp="1"/>
          </p:cNvSpPr>
          <p:nvPr>
            <p:ph idx="1"/>
          </p:nvPr>
        </p:nvSpPr>
        <p:spPr>
          <a:xfrm>
            <a:off x="457200" y="1700808"/>
            <a:ext cx="8229600" cy="4032448"/>
          </a:xfrm>
        </p:spPr>
        <p:txBody>
          <a:bodyPr vert="horz" lIns="91440" tIns="45720" rIns="91440" bIns="45720" anchor="t">
            <a:normAutofit fontScale="92500" lnSpcReduction="20000"/>
          </a:bodyPr>
          <a:lstStyle/>
          <a:p>
            <a:pPr marL="457200" indent="-457200">
              <a:buFont typeface="Arial"/>
              <a:buChar char="•"/>
            </a:pPr>
            <a:r>
              <a:rPr lang="fr-FR" sz="3000">
                <a:latin typeface="Arial"/>
                <a:cs typeface="Arial"/>
              </a:rPr>
              <a:t>Départements de pharmacies  des CISSS desservent CHSLD publics affiliés, de leurs territoires,</a:t>
            </a:r>
          </a:p>
          <a:p>
            <a:pPr marL="457200" indent="-457200">
              <a:lnSpc>
                <a:spcPct val="113999"/>
              </a:lnSpc>
              <a:buClr>
                <a:srgbClr val="089CA3"/>
              </a:buClr>
              <a:buFont typeface="Arial"/>
              <a:buChar char="•"/>
            </a:pPr>
            <a:r>
              <a:rPr lang="fr-FR" sz="3000">
                <a:latin typeface="Arial"/>
                <a:cs typeface="Arial"/>
              </a:rPr>
              <a:t>Maison des aînés à venir (1ère à St-Jean).</a:t>
            </a:r>
          </a:p>
          <a:p>
            <a:pPr marL="457200" indent="-457200">
              <a:lnSpc>
                <a:spcPct val="113999"/>
              </a:lnSpc>
              <a:buClr>
                <a:srgbClr val="089CA3"/>
              </a:buClr>
              <a:buFont typeface="Arial"/>
              <a:buChar char="•"/>
            </a:pPr>
            <a:r>
              <a:rPr lang="fr-FR" sz="3000">
                <a:latin typeface="Arial"/>
                <a:cs typeface="Arial"/>
              </a:rPr>
              <a:t>Comment savoir qui dessert quoi?</a:t>
            </a:r>
            <a:endParaRPr lang="fr-FR" sz="3000"/>
          </a:p>
          <a:p>
            <a:pPr marL="457200" indent="-457200">
              <a:lnSpc>
                <a:spcPct val="113999"/>
              </a:lnSpc>
              <a:buClr>
                <a:srgbClr val="089CA3"/>
              </a:buClr>
              <a:buFont typeface="Arial"/>
              <a:buChar char="•"/>
            </a:pPr>
            <a:endParaRPr lang="fr-FR" sz="3000">
              <a:latin typeface="Arial"/>
              <a:cs typeface="Arial"/>
            </a:endParaRPr>
          </a:p>
          <a:p>
            <a:pPr algn="ctr">
              <a:lnSpc>
                <a:spcPct val="113999"/>
              </a:lnSpc>
              <a:buClr>
                <a:srgbClr val="089CA3"/>
              </a:buClr>
            </a:pPr>
            <a:r>
              <a:rPr lang="fr-FR" sz="2400">
                <a:latin typeface="Arial"/>
                <a:cs typeface="Arial"/>
                <a:hlinkClick r:id="rId2"/>
              </a:rPr>
              <a:t>http://www.santemonteregie.qc.ca/installationsf%5B%5D=territoires%3A114&amp;f%5B%5D=categorie%3A21&amp;location%5Bvalue%5D=#mode=list</a:t>
            </a:r>
            <a:endParaRPr lang="fr-FR" sz="2400">
              <a:hlinkClick r:id="rId2"/>
            </a:endParaRPr>
          </a:p>
          <a:p>
            <a:pPr marL="457200" indent="-457200">
              <a:lnSpc>
                <a:spcPct val="113999"/>
              </a:lnSpc>
              <a:buClr>
                <a:srgbClr val="089CA3"/>
              </a:buClr>
              <a:buFont typeface="Arial"/>
              <a:buChar char="•"/>
            </a:pPr>
            <a:endParaRPr lang="fr-FR"/>
          </a:p>
        </p:txBody>
      </p:sp>
      <p:sp>
        <p:nvSpPr>
          <p:cNvPr id="3" name="Titre 2">
            <a:extLst>
              <a:ext uri="{FF2B5EF4-FFF2-40B4-BE49-F238E27FC236}">
                <a16:creationId xmlns:a16="http://schemas.microsoft.com/office/drawing/2014/main" xmlns="" id="{42CBF40F-50FE-4D8A-A061-312B315CFDBE}"/>
              </a:ext>
            </a:extLst>
          </p:cNvPr>
          <p:cNvSpPr>
            <a:spLocks noGrp="1"/>
          </p:cNvSpPr>
          <p:nvPr>
            <p:ph type="title"/>
          </p:nvPr>
        </p:nvSpPr>
        <p:spPr>
          <a:xfrm>
            <a:off x="457200" y="692696"/>
            <a:ext cx="8280000" cy="869447"/>
          </a:xfrm>
        </p:spPr>
        <p:txBody>
          <a:bodyPr vert="horz" lIns="0" tIns="45720" rIns="0" bIns="0" anchor="ctr">
            <a:normAutofit/>
          </a:bodyPr>
          <a:lstStyle/>
          <a:p>
            <a:r>
              <a:rPr lang="fr-FR" sz="4000">
                <a:latin typeface="+mn-lt"/>
                <a:cs typeface="Calibri"/>
              </a:rPr>
              <a:t>CHSLD</a:t>
            </a:r>
            <a:r>
              <a:rPr lang="fr-FR" sz="4500">
                <a:latin typeface="+mn-lt"/>
                <a:cs typeface="Calibri"/>
              </a:rPr>
              <a:t> </a:t>
            </a:r>
            <a:endParaRPr lang="fr-FR" sz="4500">
              <a:latin typeface="+mn-lt"/>
            </a:endParaRPr>
          </a:p>
        </p:txBody>
      </p:sp>
      <p:sp>
        <p:nvSpPr>
          <p:cNvPr id="4" name="Espace réservé du numéro de diapositive 3">
            <a:extLst>
              <a:ext uri="{FF2B5EF4-FFF2-40B4-BE49-F238E27FC236}">
                <a16:creationId xmlns:a16="http://schemas.microsoft.com/office/drawing/2014/main" xmlns="" id="{D953CFEF-F692-4EAE-9A57-534C5CEF1E01}"/>
              </a:ext>
            </a:extLst>
          </p:cNvPr>
          <p:cNvSpPr>
            <a:spLocks noGrp="1"/>
          </p:cNvSpPr>
          <p:nvPr>
            <p:ph type="sldNum" sz="quarter" idx="12"/>
          </p:nvPr>
        </p:nvSpPr>
        <p:spPr/>
        <p:txBody>
          <a:bodyPr/>
          <a:lstStyle/>
          <a:p>
            <a:fld id="{3CF1CC70-7FC9-4117-A124-4054BC0EB34A}" type="slidenum">
              <a:rPr lang="fr-CA" smtClean="0"/>
              <a:pPr/>
              <a:t>48</a:t>
            </a:fld>
            <a:endParaRPr lang="fr-CA"/>
          </a:p>
        </p:txBody>
      </p:sp>
      <p:pic>
        <p:nvPicPr>
          <p:cNvPr id="6" name="Image 7" descr="Une image contenant texte&#10;&#10;Description générée automatiquement">
            <a:extLst>
              <a:ext uri="{FF2B5EF4-FFF2-40B4-BE49-F238E27FC236}">
                <a16:creationId xmlns:a16="http://schemas.microsoft.com/office/drawing/2014/main" xmlns="" id="{AED97516-2891-44DE-88C1-9852FE4961F4}"/>
              </a:ext>
            </a:extLst>
          </p:cNvPr>
          <p:cNvPicPr>
            <a:picLocks noChangeAspect="1"/>
          </p:cNvPicPr>
          <p:nvPr/>
        </p:nvPicPr>
        <p:blipFill>
          <a:blip r:embed="rId3"/>
          <a:stretch>
            <a:fillRect/>
          </a:stretch>
        </p:blipFill>
        <p:spPr>
          <a:xfrm>
            <a:off x="68400" y="52050"/>
            <a:ext cx="2743200" cy="723900"/>
          </a:xfrm>
          <a:prstGeom prst="rect">
            <a:avLst/>
          </a:prstGeom>
        </p:spPr>
      </p:pic>
    </p:spTree>
    <p:extLst>
      <p:ext uri="{BB962C8B-B14F-4D97-AF65-F5344CB8AC3E}">
        <p14:creationId xmlns:p14="http://schemas.microsoft.com/office/powerpoint/2010/main" val="372900561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xmlns="" id="{0A795344-264E-415F-9673-1CEE90C5DC5B}"/>
              </a:ext>
            </a:extLst>
          </p:cNvPr>
          <p:cNvSpPr>
            <a:spLocks noGrp="1"/>
          </p:cNvSpPr>
          <p:nvPr>
            <p:ph idx="1"/>
          </p:nvPr>
        </p:nvSpPr>
        <p:spPr/>
        <p:txBody>
          <a:bodyPr vert="horz" lIns="91440" tIns="45720" rIns="91440" bIns="45720" anchor="t">
            <a:normAutofit/>
          </a:bodyPr>
          <a:lstStyle/>
          <a:p>
            <a:pPr marL="457200" indent="-457200">
              <a:buFont typeface="Arial"/>
              <a:buChar char="•"/>
            </a:pPr>
            <a:r>
              <a:rPr lang="fr-FR" sz="2800" u="sng">
                <a:latin typeface="Arial"/>
                <a:cs typeface="Arial"/>
              </a:rPr>
              <a:t>En CH ou CHSLD public: info pas au DSQ</a:t>
            </a:r>
            <a:endParaRPr lang="fr-FR"/>
          </a:p>
          <a:p>
            <a:pPr lvl="1" indent="-287655">
              <a:lnSpc>
                <a:spcPct val="113999"/>
              </a:lnSpc>
              <a:buFont typeface="Arial"/>
              <a:buChar char="•"/>
            </a:pPr>
            <a:r>
              <a:rPr lang="fr-FR" sz="2400">
                <a:latin typeface="Arial"/>
                <a:cs typeface="Arial"/>
              </a:rPr>
              <a:t>Risques d’incidents liés à bris de services ou profil pharmaco erronés lors de transferts inter.</a:t>
            </a:r>
            <a:endParaRPr lang="fr-FR" sz="2400"/>
          </a:p>
          <a:p>
            <a:pPr marL="457200" indent="-457200">
              <a:lnSpc>
                <a:spcPct val="113999"/>
              </a:lnSpc>
              <a:buFont typeface="Arial"/>
              <a:buChar char="•"/>
            </a:pPr>
            <a:r>
              <a:rPr lang="fr-FR" sz="2800" u="sng">
                <a:latin typeface="Arial"/>
                <a:cs typeface="Arial"/>
              </a:rPr>
              <a:t>Projet à venir avec RAMQ</a:t>
            </a:r>
            <a:endParaRPr lang="fr-FR"/>
          </a:p>
          <a:p>
            <a:pPr lvl="1" indent="-287655">
              <a:lnSpc>
                <a:spcPct val="113999"/>
              </a:lnSpc>
              <a:buFont typeface="Arial"/>
              <a:buChar char="•"/>
            </a:pPr>
            <a:r>
              <a:rPr lang="fr-FR" sz="2400">
                <a:latin typeface="Arial"/>
                <a:cs typeface="Arial"/>
              </a:rPr>
              <a:t>Projet pilote en cours pour CE </a:t>
            </a:r>
            <a:r>
              <a:rPr lang="fr-FR" sz="2400" err="1">
                <a:latin typeface="Arial"/>
                <a:cs typeface="Arial"/>
              </a:rPr>
              <a:t>onco</a:t>
            </a:r>
            <a:r>
              <a:rPr lang="fr-FR" sz="2400">
                <a:latin typeface="Arial"/>
                <a:cs typeface="Arial"/>
              </a:rPr>
              <a:t> (chimio),</a:t>
            </a:r>
            <a:endParaRPr lang="fr-FR" sz="2400"/>
          </a:p>
          <a:p>
            <a:pPr lvl="1" indent="-287655">
              <a:lnSpc>
                <a:spcPct val="113999"/>
              </a:lnSpc>
              <a:buFont typeface="Arial"/>
              <a:buChar char="•"/>
            </a:pPr>
            <a:r>
              <a:rPr lang="fr-FR" sz="2400" err="1">
                <a:latin typeface="Arial"/>
                <a:cs typeface="Arial"/>
              </a:rPr>
              <a:t>Syphac</a:t>
            </a:r>
            <a:r>
              <a:rPr lang="fr-FR" sz="2400">
                <a:latin typeface="Arial"/>
                <a:cs typeface="Arial"/>
              </a:rPr>
              <a:t> ne pousse pas au DSQ.</a:t>
            </a:r>
            <a:endParaRPr lang="fr-FR" sz="2400"/>
          </a:p>
        </p:txBody>
      </p:sp>
      <p:sp>
        <p:nvSpPr>
          <p:cNvPr id="3" name="Titre 2">
            <a:extLst>
              <a:ext uri="{FF2B5EF4-FFF2-40B4-BE49-F238E27FC236}">
                <a16:creationId xmlns:a16="http://schemas.microsoft.com/office/drawing/2014/main" xmlns="" id="{AE017CC4-F05B-4B26-BB49-FEC1DEBAF2A8}"/>
              </a:ext>
            </a:extLst>
          </p:cNvPr>
          <p:cNvSpPr>
            <a:spLocks noGrp="1"/>
          </p:cNvSpPr>
          <p:nvPr>
            <p:ph type="title"/>
          </p:nvPr>
        </p:nvSpPr>
        <p:spPr/>
        <p:txBody>
          <a:bodyPr vert="horz" lIns="0" tIns="45720" rIns="0" bIns="0" anchor="ctr">
            <a:normAutofit/>
          </a:bodyPr>
          <a:lstStyle/>
          <a:p>
            <a:r>
              <a:rPr lang="fr-FR" sz="4000">
                <a:latin typeface="+mn-lt"/>
                <a:cs typeface="Calibri"/>
              </a:rPr>
              <a:t>Enjeux liés au DSQ </a:t>
            </a:r>
            <a:endParaRPr lang="fr-FR" sz="4000">
              <a:latin typeface="+mn-lt"/>
              <a:cs typeface="Arial"/>
            </a:endParaRPr>
          </a:p>
        </p:txBody>
      </p:sp>
      <p:sp>
        <p:nvSpPr>
          <p:cNvPr id="4" name="Espace réservé du numéro de diapositive 3">
            <a:extLst>
              <a:ext uri="{FF2B5EF4-FFF2-40B4-BE49-F238E27FC236}">
                <a16:creationId xmlns:a16="http://schemas.microsoft.com/office/drawing/2014/main" xmlns="" id="{6BCD2C5E-3A62-49E9-8A47-C5F5A5EDC1F4}"/>
              </a:ext>
            </a:extLst>
          </p:cNvPr>
          <p:cNvSpPr>
            <a:spLocks noGrp="1"/>
          </p:cNvSpPr>
          <p:nvPr>
            <p:ph type="sldNum" sz="quarter" idx="12"/>
          </p:nvPr>
        </p:nvSpPr>
        <p:spPr/>
        <p:txBody>
          <a:bodyPr/>
          <a:lstStyle/>
          <a:p>
            <a:fld id="{3CF1CC70-7FC9-4117-A124-4054BC0EB34A}" type="slidenum">
              <a:rPr lang="fr-CA" smtClean="0"/>
              <a:pPr/>
              <a:t>49</a:t>
            </a:fld>
            <a:endParaRPr lang="fr-CA"/>
          </a:p>
        </p:txBody>
      </p:sp>
      <p:pic>
        <p:nvPicPr>
          <p:cNvPr id="6" name="Image 7" descr="Une image contenant texte&#10;&#10;Description générée automatiquement">
            <a:extLst>
              <a:ext uri="{FF2B5EF4-FFF2-40B4-BE49-F238E27FC236}">
                <a16:creationId xmlns:a16="http://schemas.microsoft.com/office/drawing/2014/main" xmlns="" id="{0D6F69A1-BAED-4CB9-8CA2-E78DB85B7656}"/>
              </a:ext>
            </a:extLst>
          </p:cNvPr>
          <p:cNvPicPr>
            <a:picLocks noChangeAspect="1"/>
          </p:cNvPicPr>
          <p:nvPr/>
        </p:nvPicPr>
        <p:blipFill>
          <a:blip r:embed="rId2"/>
          <a:stretch>
            <a:fillRect/>
          </a:stretch>
        </p:blipFill>
        <p:spPr>
          <a:xfrm>
            <a:off x="68400" y="52050"/>
            <a:ext cx="2743200" cy="723900"/>
          </a:xfrm>
          <a:prstGeom prst="rect">
            <a:avLst/>
          </a:prstGeom>
        </p:spPr>
      </p:pic>
    </p:spTree>
    <p:extLst>
      <p:ext uri="{BB962C8B-B14F-4D97-AF65-F5344CB8AC3E}">
        <p14:creationId xmlns:p14="http://schemas.microsoft.com/office/powerpoint/2010/main" val="36131647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 coins arrondis 17">
            <a:extLst>
              <a:ext uri="{FF2B5EF4-FFF2-40B4-BE49-F238E27FC236}">
                <a16:creationId xmlns:a16="http://schemas.microsoft.com/office/drawing/2014/main" xmlns="" id="{7EC21ADB-F8F6-4062-A99A-21ED5EFD730F}"/>
              </a:ext>
            </a:extLst>
          </p:cNvPr>
          <p:cNvSpPr/>
          <p:nvPr/>
        </p:nvSpPr>
        <p:spPr>
          <a:xfrm>
            <a:off x="5769674" y="3429675"/>
            <a:ext cx="2880000" cy="918000"/>
          </a:xfrm>
          <a:prstGeom prst="roundRect">
            <a:avLst/>
          </a:prstGeom>
          <a:solidFill>
            <a:srgbClr val="0A44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Rectangle : coins arrondis 16">
            <a:extLst>
              <a:ext uri="{FF2B5EF4-FFF2-40B4-BE49-F238E27FC236}">
                <a16:creationId xmlns:a16="http://schemas.microsoft.com/office/drawing/2014/main" xmlns="" id="{590D9442-8C48-4DFA-819E-D95D42F34C2E}"/>
              </a:ext>
            </a:extLst>
          </p:cNvPr>
          <p:cNvSpPr/>
          <p:nvPr/>
        </p:nvSpPr>
        <p:spPr>
          <a:xfrm>
            <a:off x="459675" y="3429675"/>
            <a:ext cx="2880000" cy="918000"/>
          </a:xfrm>
          <a:prstGeom prst="roundRect">
            <a:avLst/>
          </a:prstGeom>
          <a:solidFill>
            <a:srgbClr val="0A44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Titre 2">
            <a:extLst>
              <a:ext uri="{FF2B5EF4-FFF2-40B4-BE49-F238E27FC236}">
                <a16:creationId xmlns:a16="http://schemas.microsoft.com/office/drawing/2014/main" xmlns="" id="{96FBF139-EA28-4BBE-BA53-2219AA0905ED}"/>
              </a:ext>
            </a:extLst>
          </p:cNvPr>
          <p:cNvSpPr>
            <a:spLocks noGrp="1"/>
          </p:cNvSpPr>
          <p:nvPr>
            <p:ph type="title"/>
          </p:nvPr>
        </p:nvSpPr>
        <p:spPr>
          <a:xfrm>
            <a:off x="511200" y="1187808"/>
            <a:ext cx="8280000" cy="900000"/>
          </a:xfrm>
        </p:spPr>
        <p:txBody>
          <a:bodyPr vert="horz" lIns="0" tIns="45720" rIns="0" bIns="0" anchor="ctr">
            <a:normAutofit fontScale="90000"/>
          </a:bodyPr>
          <a:lstStyle/>
          <a:p>
            <a:r>
              <a:rPr lang="fr-FR" sz="4400">
                <a:cs typeface="Calibri"/>
              </a:rPr>
              <a:t>Organisation du réseau </a:t>
            </a:r>
            <a:br>
              <a:rPr lang="fr-FR" sz="4400">
                <a:cs typeface="Calibri"/>
              </a:rPr>
            </a:br>
            <a:r>
              <a:rPr lang="fr-FR" sz="4400">
                <a:cs typeface="Calibri"/>
              </a:rPr>
              <a:t>de 2006 à 2015</a:t>
            </a:r>
            <a:endParaRPr lang="fr-FR" sz="4400"/>
          </a:p>
        </p:txBody>
      </p:sp>
      <p:sp>
        <p:nvSpPr>
          <p:cNvPr id="4" name="Espace réservé du numéro de diapositive 3">
            <a:extLst>
              <a:ext uri="{FF2B5EF4-FFF2-40B4-BE49-F238E27FC236}">
                <a16:creationId xmlns:a16="http://schemas.microsoft.com/office/drawing/2014/main" xmlns="" id="{77164C59-27EF-427E-8407-E8B90D70ABF8}"/>
              </a:ext>
            </a:extLst>
          </p:cNvPr>
          <p:cNvSpPr>
            <a:spLocks noGrp="1"/>
          </p:cNvSpPr>
          <p:nvPr>
            <p:ph type="sldNum" sz="quarter" idx="12"/>
          </p:nvPr>
        </p:nvSpPr>
        <p:spPr/>
        <p:txBody>
          <a:bodyPr/>
          <a:lstStyle/>
          <a:p>
            <a:fld id="{3CF1CC70-7FC9-4117-A124-4054BC0EB34A}" type="slidenum">
              <a:rPr lang="fr-CA" smtClean="0"/>
              <a:pPr/>
              <a:t>5</a:t>
            </a:fld>
            <a:endParaRPr lang="fr-CA"/>
          </a:p>
        </p:txBody>
      </p:sp>
      <p:sp>
        <p:nvSpPr>
          <p:cNvPr id="12" name="ZoneTexte 11">
            <a:extLst>
              <a:ext uri="{FF2B5EF4-FFF2-40B4-BE49-F238E27FC236}">
                <a16:creationId xmlns:a16="http://schemas.microsoft.com/office/drawing/2014/main" xmlns="" id="{0C1FC0B9-8C64-488E-8A11-4D1ACD57730D}"/>
              </a:ext>
            </a:extLst>
          </p:cNvPr>
          <p:cNvSpPr txBox="1"/>
          <p:nvPr/>
        </p:nvSpPr>
        <p:spPr>
          <a:xfrm>
            <a:off x="508275" y="2902275"/>
            <a:ext cx="2743199"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fr-FR" sz="2800">
                <a:solidFill>
                  <a:srgbClr val="0A4478"/>
                </a:solidFill>
              </a:rPr>
              <a:t>Autrefois</a:t>
            </a:r>
            <a:endParaRPr lang="fr-FR" sz="2800">
              <a:solidFill>
                <a:srgbClr val="0A4478"/>
              </a:solidFill>
              <a:cs typeface="Arial"/>
            </a:endParaRPr>
          </a:p>
        </p:txBody>
      </p:sp>
      <p:sp>
        <p:nvSpPr>
          <p:cNvPr id="13" name="ZoneTexte 12">
            <a:extLst>
              <a:ext uri="{FF2B5EF4-FFF2-40B4-BE49-F238E27FC236}">
                <a16:creationId xmlns:a16="http://schemas.microsoft.com/office/drawing/2014/main" xmlns="" id="{2778D4F5-0777-4D59-B858-2941A5166BA9}"/>
              </a:ext>
            </a:extLst>
          </p:cNvPr>
          <p:cNvSpPr txBox="1"/>
          <p:nvPr/>
        </p:nvSpPr>
        <p:spPr>
          <a:xfrm>
            <a:off x="5836274" y="2902274"/>
            <a:ext cx="2743199"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fr-FR" sz="2800">
                <a:solidFill>
                  <a:srgbClr val="0A4478"/>
                </a:solidFill>
                <a:cs typeface="Arial"/>
              </a:rPr>
              <a:t>Maintenant</a:t>
            </a:r>
          </a:p>
        </p:txBody>
      </p:sp>
      <p:sp>
        <p:nvSpPr>
          <p:cNvPr id="14" name="ZoneTexte 13">
            <a:extLst>
              <a:ext uri="{FF2B5EF4-FFF2-40B4-BE49-F238E27FC236}">
                <a16:creationId xmlns:a16="http://schemas.microsoft.com/office/drawing/2014/main" xmlns="" id="{6DA01557-6121-47DA-B99D-8332DE23C1A7}"/>
              </a:ext>
            </a:extLst>
          </p:cNvPr>
          <p:cNvSpPr txBox="1"/>
          <p:nvPr/>
        </p:nvSpPr>
        <p:spPr>
          <a:xfrm>
            <a:off x="454275" y="3622274"/>
            <a:ext cx="2743199"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fr-FR" sz="2800">
                <a:solidFill>
                  <a:schemeClr val="bg1"/>
                </a:solidFill>
              </a:rPr>
              <a:t>CSSS</a:t>
            </a:r>
            <a:endParaRPr lang="fr-FR" sz="2800">
              <a:solidFill>
                <a:schemeClr val="bg1"/>
              </a:solidFill>
              <a:cs typeface="Arial"/>
            </a:endParaRPr>
          </a:p>
        </p:txBody>
      </p:sp>
      <p:sp>
        <p:nvSpPr>
          <p:cNvPr id="15" name="ZoneTexte 14">
            <a:extLst>
              <a:ext uri="{FF2B5EF4-FFF2-40B4-BE49-F238E27FC236}">
                <a16:creationId xmlns:a16="http://schemas.microsoft.com/office/drawing/2014/main" xmlns="" id="{58B19C36-ABCE-4BCA-93B0-404700CBA82A}"/>
              </a:ext>
            </a:extLst>
          </p:cNvPr>
          <p:cNvSpPr txBox="1"/>
          <p:nvPr/>
        </p:nvSpPr>
        <p:spPr>
          <a:xfrm>
            <a:off x="5836275" y="3622274"/>
            <a:ext cx="2743199"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fr-FR" sz="2800">
                <a:solidFill>
                  <a:schemeClr val="bg1"/>
                </a:solidFill>
              </a:rPr>
              <a:t>CISSS/CIUSSS</a:t>
            </a:r>
            <a:endParaRPr lang="fr-FR" sz="2800">
              <a:solidFill>
                <a:schemeClr val="bg1"/>
              </a:solidFill>
              <a:cs typeface="Arial"/>
            </a:endParaRPr>
          </a:p>
        </p:txBody>
      </p:sp>
      <p:sp>
        <p:nvSpPr>
          <p:cNvPr id="19" name="Flèche : droite 18">
            <a:extLst>
              <a:ext uri="{FF2B5EF4-FFF2-40B4-BE49-F238E27FC236}">
                <a16:creationId xmlns:a16="http://schemas.microsoft.com/office/drawing/2014/main" xmlns="" id="{0C22A123-37D9-4105-9B63-18C74124BA95}"/>
              </a:ext>
            </a:extLst>
          </p:cNvPr>
          <p:cNvSpPr/>
          <p:nvPr/>
        </p:nvSpPr>
        <p:spPr>
          <a:xfrm>
            <a:off x="3531545" y="3697433"/>
            <a:ext cx="2087999" cy="378000"/>
          </a:xfrm>
          <a:prstGeom prst="rightArrow">
            <a:avLst/>
          </a:prstGeom>
          <a:solidFill>
            <a:srgbClr val="0A44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1" name="Image 8" descr="Une image contenant texte&#10;&#10;Description générée automatiquement">
            <a:extLst>
              <a:ext uri="{FF2B5EF4-FFF2-40B4-BE49-F238E27FC236}">
                <a16:creationId xmlns:a16="http://schemas.microsoft.com/office/drawing/2014/main" xmlns="" id="{D6BE6C62-4DDE-41F3-920C-6E08DFB4021F}"/>
              </a:ext>
            </a:extLst>
          </p:cNvPr>
          <p:cNvPicPr>
            <a:picLocks noChangeAspect="1"/>
          </p:cNvPicPr>
          <p:nvPr/>
        </p:nvPicPr>
        <p:blipFill>
          <a:blip r:embed="rId2"/>
          <a:stretch>
            <a:fillRect/>
          </a:stretch>
        </p:blipFill>
        <p:spPr>
          <a:xfrm>
            <a:off x="113400" y="85669"/>
            <a:ext cx="2743200" cy="728663"/>
          </a:xfrm>
          <a:prstGeom prst="rect">
            <a:avLst/>
          </a:prstGeom>
        </p:spPr>
      </p:pic>
      <p:sp>
        <p:nvSpPr>
          <p:cNvPr id="5" name="ZoneTexte 4">
            <a:extLst>
              <a:ext uri="{FF2B5EF4-FFF2-40B4-BE49-F238E27FC236}">
                <a16:creationId xmlns:a16="http://schemas.microsoft.com/office/drawing/2014/main" xmlns="" id="{F5083EEC-050A-41E3-A8DD-65E8E9A3AAFA}"/>
              </a:ext>
            </a:extLst>
          </p:cNvPr>
          <p:cNvSpPr txBox="1"/>
          <p:nvPr/>
        </p:nvSpPr>
        <p:spPr>
          <a:xfrm>
            <a:off x="131400" y="4514400"/>
            <a:ext cx="3508199"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fr-FR" sz="2800">
                <a:solidFill>
                  <a:srgbClr val="003F64"/>
                </a:solidFill>
              </a:rPr>
              <a:t>182 établissements</a:t>
            </a:r>
            <a:endParaRPr lang="fr-FR" sz="2800">
              <a:solidFill>
                <a:srgbClr val="003F64"/>
              </a:solidFill>
              <a:cs typeface="Arial"/>
            </a:endParaRPr>
          </a:p>
        </p:txBody>
      </p:sp>
      <p:sp>
        <p:nvSpPr>
          <p:cNvPr id="16" name="ZoneTexte 15">
            <a:extLst>
              <a:ext uri="{FF2B5EF4-FFF2-40B4-BE49-F238E27FC236}">
                <a16:creationId xmlns:a16="http://schemas.microsoft.com/office/drawing/2014/main" xmlns="" id="{9378C764-F9F2-40F9-9553-337196E2D9D6}"/>
              </a:ext>
            </a:extLst>
          </p:cNvPr>
          <p:cNvSpPr txBox="1"/>
          <p:nvPr/>
        </p:nvSpPr>
        <p:spPr>
          <a:xfrm>
            <a:off x="5459400" y="4514400"/>
            <a:ext cx="3508199"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fr-FR" sz="2800">
                <a:solidFill>
                  <a:srgbClr val="003F64"/>
                </a:solidFill>
              </a:rPr>
              <a:t>34 établissements</a:t>
            </a:r>
            <a:endParaRPr lang="fr-FR" sz="2800">
              <a:solidFill>
                <a:srgbClr val="003F64"/>
              </a:solidFill>
              <a:cs typeface="Arial"/>
            </a:endParaRPr>
          </a:p>
        </p:txBody>
      </p:sp>
    </p:spTree>
    <p:extLst>
      <p:ext uri="{BB962C8B-B14F-4D97-AF65-F5344CB8AC3E}">
        <p14:creationId xmlns:p14="http://schemas.microsoft.com/office/powerpoint/2010/main" val="230249103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B9915518-E659-48B9-9BEA-2D3BF54F709D}"/>
              </a:ext>
            </a:extLst>
          </p:cNvPr>
          <p:cNvSpPr>
            <a:spLocks noGrp="1"/>
          </p:cNvSpPr>
          <p:nvPr>
            <p:ph type="title"/>
          </p:nvPr>
        </p:nvSpPr>
        <p:spPr/>
        <p:txBody>
          <a:bodyPr/>
          <a:lstStyle/>
          <a:p>
            <a:r>
              <a:rPr lang="fr-FR" sz="4500">
                <a:latin typeface="+mn-lt"/>
                <a:cs typeface="Calibri"/>
              </a:rPr>
              <a:t>Soins et services pharmaceutiques </a:t>
            </a:r>
            <a:br>
              <a:rPr lang="fr-FR" sz="4500">
                <a:latin typeface="+mn-lt"/>
                <a:cs typeface="Calibri"/>
              </a:rPr>
            </a:br>
            <a:r>
              <a:rPr lang="fr-FR" sz="4500">
                <a:latin typeface="+mn-lt"/>
                <a:cs typeface="Calibri"/>
              </a:rPr>
              <a:t>CISSSMC</a:t>
            </a:r>
            <a:endParaRPr lang="fr-FR" sz="4500">
              <a:latin typeface="+mn-lt"/>
            </a:endParaRPr>
          </a:p>
        </p:txBody>
      </p:sp>
    </p:spTree>
    <p:extLst>
      <p:ext uri="{BB962C8B-B14F-4D97-AF65-F5344CB8AC3E}">
        <p14:creationId xmlns:p14="http://schemas.microsoft.com/office/powerpoint/2010/main" val="99942145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341504" y="1637792"/>
            <a:ext cx="8928992" cy="4320480"/>
          </a:xfrm>
        </p:spPr>
        <p:txBody>
          <a:bodyPr vert="horz" lIns="91440" tIns="45720" rIns="91440" bIns="45720" numCol="1" anchor="t">
            <a:noAutofit/>
          </a:bodyPr>
          <a:lstStyle/>
          <a:p>
            <a:r>
              <a:rPr lang="fr-CA" sz="2800" u="sng">
                <a:latin typeface="Arial"/>
                <a:cs typeface="Arial"/>
              </a:rPr>
              <a:t>Clientèle hospitalisée</a:t>
            </a:r>
            <a:endParaRPr lang="fr-FR" u="sng">
              <a:latin typeface="Arial"/>
              <a:cs typeface="Arial"/>
            </a:endParaRPr>
          </a:p>
          <a:p>
            <a:pPr marL="457200" indent="-457200">
              <a:lnSpc>
                <a:spcPct val="120000"/>
              </a:lnSpc>
              <a:spcBef>
                <a:spcPts val="0"/>
              </a:spcBef>
              <a:spcAft>
                <a:spcPts val="0"/>
              </a:spcAft>
              <a:buFont typeface="Arial" panose="020B0604020202020204" pitchFamily="34" charset="0"/>
              <a:buChar char="•"/>
            </a:pPr>
            <a:r>
              <a:rPr lang="fr-CA" sz="2600">
                <a:latin typeface="Arial"/>
                <a:cs typeface="Arial"/>
              </a:rPr>
              <a:t>Médecine générale (4</a:t>
            </a:r>
            <a:r>
              <a:rPr lang="fr-CA" sz="2600" baseline="30000">
                <a:latin typeface="Arial"/>
                <a:cs typeface="Arial"/>
              </a:rPr>
              <a:t>e</a:t>
            </a:r>
            <a:r>
              <a:rPr lang="fr-CA" sz="2600">
                <a:latin typeface="Arial"/>
                <a:cs typeface="Arial"/>
              </a:rPr>
              <a:t> nord) #3354, </a:t>
            </a:r>
            <a:endParaRPr lang="fr-CA" sz="2600"/>
          </a:p>
          <a:p>
            <a:pPr marL="457200" indent="-457200">
              <a:lnSpc>
                <a:spcPct val="120000"/>
              </a:lnSpc>
              <a:spcBef>
                <a:spcPts val="0"/>
              </a:spcBef>
              <a:spcAft>
                <a:spcPts val="0"/>
              </a:spcAft>
              <a:buFont typeface="Arial" panose="020B0604020202020204" pitchFamily="34" charset="0"/>
              <a:buChar char="•"/>
            </a:pPr>
            <a:r>
              <a:rPr lang="fr-CA" sz="2600">
                <a:latin typeface="Arial"/>
                <a:cs typeface="Arial"/>
              </a:rPr>
              <a:t>Médecine interne (5e nord – 2</a:t>
            </a:r>
            <a:r>
              <a:rPr lang="fr-CA" sz="2600" baseline="30000">
                <a:latin typeface="Arial"/>
                <a:cs typeface="Arial"/>
              </a:rPr>
              <a:t>e</a:t>
            </a:r>
            <a:r>
              <a:rPr lang="fr-CA" sz="2600">
                <a:latin typeface="Arial"/>
                <a:cs typeface="Arial"/>
              </a:rPr>
              <a:t> sud en COVID) #3293, </a:t>
            </a:r>
          </a:p>
          <a:p>
            <a:pPr marL="457200" indent="-457200">
              <a:lnSpc>
                <a:spcPct val="120000"/>
              </a:lnSpc>
              <a:spcBef>
                <a:spcPts val="0"/>
              </a:spcBef>
              <a:spcAft>
                <a:spcPts val="0"/>
              </a:spcAft>
              <a:buFont typeface="Arial" panose="020B0604020202020204" pitchFamily="34" charset="0"/>
              <a:buChar char="•"/>
            </a:pPr>
            <a:r>
              <a:rPr lang="fr-CA" sz="2600">
                <a:latin typeface="Arial"/>
                <a:cs typeface="Arial"/>
              </a:rPr>
              <a:t>Néphrologie (1</a:t>
            </a:r>
            <a:r>
              <a:rPr lang="fr-CA" sz="2600" baseline="30000">
                <a:latin typeface="Arial"/>
                <a:cs typeface="Arial"/>
              </a:rPr>
              <a:t>er</a:t>
            </a:r>
            <a:r>
              <a:rPr lang="fr-CA" sz="2600">
                <a:latin typeface="Arial"/>
                <a:cs typeface="Arial"/>
              </a:rPr>
              <a:t> B)  #2538,</a:t>
            </a:r>
          </a:p>
          <a:p>
            <a:pPr marL="457200" indent="-457200">
              <a:lnSpc>
                <a:spcPct val="120000"/>
              </a:lnSpc>
              <a:spcBef>
                <a:spcPts val="0"/>
              </a:spcBef>
              <a:spcAft>
                <a:spcPts val="0"/>
              </a:spcAft>
              <a:buFont typeface="Arial" panose="020B0604020202020204" pitchFamily="34" charset="0"/>
              <a:buChar char="•"/>
            </a:pPr>
            <a:r>
              <a:rPr lang="fr-CA" sz="2600">
                <a:latin typeface="Arial"/>
                <a:cs typeface="Arial"/>
              </a:rPr>
              <a:t>Oncologie (4</a:t>
            </a:r>
            <a:r>
              <a:rPr lang="fr-CA" sz="2600" baseline="30000">
                <a:latin typeface="Arial"/>
                <a:cs typeface="Arial"/>
              </a:rPr>
              <a:t>e</a:t>
            </a:r>
            <a:r>
              <a:rPr lang="fr-CA" sz="2600">
                <a:latin typeface="Arial"/>
                <a:cs typeface="Arial"/>
              </a:rPr>
              <a:t> sud) #4287,</a:t>
            </a:r>
          </a:p>
          <a:p>
            <a:pPr marL="457200" indent="-457200">
              <a:lnSpc>
                <a:spcPct val="120000"/>
              </a:lnSpc>
              <a:spcBef>
                <a:spcPts val="0"/>
              </a:spcBef>
              <a:spcAft>
                <a:spcPts val="0"/>
              </a:spcAft>
              <a:buFont typeface="Arial" panose="020B0604020202020204" pitchFamily="34" charset="0"/>
              <a:buChar char="•"/>
            </a:pPr>
            <a:r>
              <a:rPr lang="fr-CA" sz="2600">
                <a:latin typeface="Arial"/>
                <a:cs typeface="Arial"/>
              </a:rPr>
              <a:t>Soins intensifs #4979,</a:t>
            </a:r>
          </a:p>
          <a:p>
            <a:pPr marL="457200" indent="-457200">
              <a:lnSpc>
                <a:spcPct val="120000"/>
              </a:lnSpc>
              <a:spcBef>
                <a:spcPts val="0"/>
              </a:spcBef>
              <a:spcAft>
                <a:spcPts val="0"/>
              </a:spcAft>
              <a:buFont typeface="Arial" panose="020B0604020202020204" pitchFamily="34" charset="0"/>
              <a:buChar char="•"/>
            </a:pPr>
            <a:r>
              <a:rPr lang="fr-CA" sz="2600">
                <a:latin typeface="Arial"/>
                <a:cs typeface="Arial"/>
              </a:rPr>
              <a:t>Urgence #3306,</a:t>
            </a:r>
          </a:p>
          <a:p>
            <a:pPr marL="457200" indent="-457200">
              <a:lnSpc>
                <a:spcPct val="120000"/>
              </a:lnSpc>
              <a:spcBef>
                <a:spcPts val="0"/>
              </a:spcBef>
              <a:spcAft>
                <a:spcPts val="0"/>
              </a:spcAft>
              <a:buFont typeface="Arial" panose="020B0604020202020204" pitchFamily="34" charset="0"/>
              <a:buChar char="•"/>
            </a:pPr>
            <a:r>
              <a:rPr lang="fr-CA" sz="2600">
                <a:latin typeface="Arial"/>
                <a:cs typeface="Arial"/>
              </a:rPr>
              <a:t>CHSLD (3 centres en alternance).</a:t>
            </a:r>
          </a:p>
          <a:p>
            <a:endParaRPr lang="fr-CA" sz="2800"/>
          </a:p>
          <a:p>
            <a:pPr marL="1097280" lvl="1" indent="-457200">
              <a:buFont typeface="Arial" panose="020B0604020202020204" pitchFamily="34" charset="0"/>
              <a:buChar char="•"/>
            </a:pPr>
            <a:endParaRPr lang="fr-CA" sz="2800">
              <a:latin typeface="Arial"/>
              <a:cs typeface="Arial"/>
            </a:endParaRPr>
          </a:p>
        </p:txBody>
      </p:sp>
      <p:sp>
        <p:nvSpPr>
          <p:cNvPr id="3" name="Titre 2"/>
          <p:cNvSpPr>
            <a:spLocks noGrp="1"/>
          </p:cNvSpPr>
          <p:nvPr>
            <p:ph type="title"/>
          </p:nvPr>
        </p:nvSpPr>
        <p:spPr>
          <a:xfrm>
            <a:off x="340200" y="917704"/>
            <a:ext cx="8280000" cy="720080"/>
          </a:xfrm>
        </p:spPr>
        <p:txBody>
          <a:bodyPr vert="horz" lIns="0" tIns="45720" rIns="0" bIns="0" anchor="ctr">
            <a:normAutofit/>
          </a:bodyPr>
          <a:lstStyle/>
          <a:p>
            <a:r>
              <a:rPr lang="fr-CA" sz="4000">
                <a:latin typeface="+mn-lt"/>
              </a:rPr>
              <a:t>CISSSMC – HCLM (1)</a:t>
            </a:r>
            <a:endParaRPr lang="fr-FR"/>
          </a:p>
        </p:txBody>
      </p:sp>
      <p:sp>
        <p:nvSpPr>
          <p:cNvPr id="4" name="Espace réservé du numéro de diapositive 3"/>
          <p:cNvSpPr>
            <a:spLocks noGrp="1"/>
          </p:cNvSpPr>
          <p:nvPr>
            <p:ph type="sldNum" sz="quarter" idx="12"/>
          </p:nvPr>
        </p:nvSpPr>
        <p:spPr/>
        <p:txBody>
          <a:bodyPr/>
          <a:lstStyle/>
          <a:p>
            <a:fld id="{3CF1CC70-7FC9-4117-A124-4054BC0EB34A}" type="slidenum">
              <a:rPr lang="fr-CA" smtClean="0"/>
              <a:pPr/>
              <a:t>51</a:t>
            </a:fld>
            <a:endParaRPr lang="fr-CA"/>
          </a:p>
        </p:txBody>
      </p:sp>
      <p:pic>
        <p:nvPicPr>
          <p:cNvPr id="6" name="Image 7" descr="Une image contenant texte&#10;&#10;Description générée automatiquement">
            <a:extLst>
              <a:ext uri="{FF2B5EF4-FFF2-40B4-BE49-F238E27FC236}">
                <a16:creationId xmlns:a16="http://schemas.microsoft.com/office/drawing/2014/main" xmlns="" id="{242E1FD7-9774-4E48-BB90-B0938516F7E5}"/>
              </a:ext>
            </a:extLst>
          </p:cNvPr>
          <p:cNvPicPr>
            <a:picLocks noChangeAspect="1"/>
          </p:cNvPicPr>
          <p:nvPr/>
        </p:nvPicPr>
        <p:blipFill>
          <a:blip r:embed="rId2"/>
          <a:stretch>
            <a:fillRect/>
          </a:stretch>
        </p:blipFill>
        <p:spPr>
          <a:xfrm>
            <a:off x="68400" y="52050"/>
            <a:ext cx="2743200" cy="723900"/>
          </a:xfrm>
          <a:prstGeom prst="rect">
            <a:avLst/>
          </a:prstGeom>
        </p:spPr>
      </p:pic>
    </p:spTree>
    <p:extLst>
      <p:ext uri="{BB962C8B-B14F-4D97-AF65-F5344CB8AC3E}">
        <p14:creationId xmlns:p14="http://schemas.microsoft.com/office/powerpoint/2010/main" val="116071617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215504" y="1556784"/>
            <a:ext cx="8928992" cy="4842512"/>
          </a:xfrm>
        </p:spPr>
        <p:txBody>
          <a:bodyPr vert="horz" lIns="91440" tIns="45720" rIns="91440" bIns="45720" numCol="1" anchor="t">
            <a:noAutofit/>
          </a:bodyPr>
          <a:lstStyle/>
          <a:p>
            <a:r>
              <a:rPr lang="fr-CA" sz="2800" u="sng">
                <a:latin typeface="Arial"/>
                <a:cs typeface="Arial"/>
              </a:rPr>
              <a:t>Clientèle hospitalisée (suite)</a:t>
            </a:r>
            <a:endParaRPr lang="fr-FR" u="sng">
              <a:latin typeface="Arial"/>
              <a:cs typeface="Arial"/>
            </a:endParaRPr>
          </a:p>
          <a:p>
            <a:pPr marL="457200" indent="-457200">
              <a:lnSpc>
                <a:spcPct val="120000"/>
              </a:lnSpc>
              <a:spcBef>
                <a:spcPts val="0"/>
              </a:spcBef>
              <a:spcAft>
                <a:spcPts val="0"/>
              </a:spcAft>
              <a:buFont typeface="Arial" panose="020B0604020202020204" pitchFamily="34" charset="0"/>
              <a:buChar char="•"/>
            </a:pPr>
            <a:r>
              <a:rPr lang="fr-CA" sz="2400">
                <a:latin typeface="Arial"/>
                <a:cs typeface="Arial"/>
              </a:rPr>
              <a:t>Psychiatrie, </a:t>
            </a:r>
            <a:br>
              <a:rPr lang="fr-CA" sz="2400">
                <a:latin typeface="Arial"/>
                <a:cs typeface="Arial"/>
              </a:rPr>
            </a:br>
            <a:r>
              <a:rPr lang="fr-CA" sz="2400">
                <a:latin typeface="Arial"/>
                <a:cs typeface="Arial"/>
              </a:rPr>
              <a:t>(pavillon 1</a:t>
            </a:r>
            <a:r>
              <a:rPr lang="fr-CA" sz="2400" baseline="30000">
                <a:latin typeface="Arial"/>
                <a:cs typeface="Arial"/>
              </a:rPr>
              <a:t>e</a:t>
            </a:r>
            <a:r>
              <a:rPr lang="fr-CA" sz="2400">
                <a:latin typeface="Arial"/>
                <a:cs typeface="Arial"/>
              </a:rPr>
              <a:t>, priorité clientèle Gérontopsychiatrie) # 2464,</a:t>
            </a:r>
          </a:p>
          <a:p>
            <a:pPr marL="457200" indent="-457200">
              <a:lnSpc>
                <a:spcPct val="120000"/>
              </a:lnSpc>
              <a:spcBef>
                <a:spcPts val="0"/>
              </a:spcBef>
              <a:spcAft>
                <a:spcPts val="0"/>
              </a:spcAft>
              <a:buFont typeface="Arial" panose="020B0604020202020204" pitchFamily="34" charset="0"/>
              <a:buChar char="•"/>
            </a:pPr>
            <a:r>
              <a:rPr lang="fr-CA" sz="2400" err="1">
                <a:latin typeface="Arial"/>
                <a:cs typeface="Arial"/>
              </a:rPr>
              <a:t>Antibiogouvernance</a:t>
            </a:r>
            <a:r>
              <a:rPr lang="fr-CA" sz="2400">
                <a:latin typeface="Arial"/>
                <a:cs typeface="Arial"/>
              </a:rPr>
              <a:t>, </a:t>
            </a:r>
          </a:p>
          <a:p>
            <a:pPr marL="457200" indent="-457200">
              <a:lnSpc>
                <a:spcPct val="120000"/>
              </a:lnSpc>
              <a:spcBef>
                <a:spcPts val="0"/>
              </a:spcBef>
              <a:spcAft>
                <a:spcPts val="0"/>
              </a:spcAft>
              <a:buFont typeface="Arial" panose="020B0604020202020204" pitchFamily="34" charset="0"/>
              <a:buChar char="•"/>
            </a:pPr>
            <a:r>
              <a:rPr lang="fr-CA" sz="2400">
                <a:latin typeface="Arial"/>
                <a:cs typeface="Arial"/>
              </a:rPr>
              <a:t>NPT,</a:t>
            </a:r>
          </a:p>
          <a:p>
            <a:pPr marL="457200" indent="-457200">
              <a:lnSpc>
                <a:spcPct val="120000"/>
              </a:lnSpc>
              <a:spcBef>
                <a:spcPts val="0"/>
              </a:spcBef>
              <a:spcAft>
                <a:spcPts val="0"/>
              </a:spcAft>
              <a:buFont typeface="Arial" panose="020B0604020202020204" pitchFamily="34" charset="0"/>
              <a:buChar char="•"/>
            </a:pPr>
            <a:r>
              <a:rPr lang="fr-CA" sz="2400">
                <a:latin typeface="Arial"/>
                <a:cs typeface="Arial"/>
              </a:rPr>
              <a:t>Autres services en développement </a:t>
            </a:r>
            <a:br>
              <a:rPr lang="fr-CA" sz="2400">
                <a:latin typeface="Arial"/>
                <a:cs typeface="Arial"/>
              </a:rPr>
            </a:br>
            <a:r>
              <a:rPr lang="fr-CA" sz="2400">
                <a:latin typeface="Arial"/>
                <a:cs typeface="Arial"/>
              </a:rPr>
              <a:t>(chirurgie, projet pilote à venir),</a:t>
            </a:r>
          </a:p>
          <a:p>
            <a:pPr marL="457200" indent="-457200">
              <a:lnSpc>
                <a:spcPct val="120000"/>
              </a:lnSpc>
              <a:spcBef>
                <a:spcPts val="0"/>
              </a:spcBef>
              <a:spcAft>
                <a:spcPts val="0"/>
              </a:spcAft>
              <a:buFont typeface="Arial" panose="020B0604020202020204" pitchFamily="34" charset="0"/>
              <a:buChar char="•"/>
            </a:pPr>
            <a:r>
              <a:rPr lang="fr-CA" sz="2400">
                <a:latin typeface="Arial"/>
                <a:cs typeface="Arial"/>
              </a:rPr>
              <a:t>Question? 450-466-5000 #2406 </a:t>
            </a:r>
            <a:br>
              <a:rPr lang="fr-CA" sz="2400">
                <a:latin typeface="Arial"/>
                <a:cs typeface="Arial"/>
              </a:rPr>
            </a:br>
            <a:r>
              <a:rPr lang="fr-CA" sz="2400">
                <a:latin typeface="Arial"/>
                <a:cs typeface="Arial"/>
              </a:rPr>
              <a:t>(7h30-20h30 la semaine et de 8h30-18h la fds)</a:t>
            </a:r>
            <a:r>
              <a:rPr lang="fr-CA" sz="2600">
                <a:latin typeface="Arial"/>
                <a:cs typeface="Arial"/>
              </a:rPr>
              <a:t>.</a:t>
            </a:r>
          </a:p>
        </p:txBody>
      </p:sp>
      <p:sp>
        <p:nvSpPr>
          <p:cNvPr id="3" name="Titre 2"/>
          <p:cNvSpPr>
            <a:spLocks noGrp="1"/>
          </p:cNvSpPr>
          <p:nvPr>
            <p:ph type="title"/>
          </p:nvPr>
        </p:nvSpPr>
        <p:spPr>
          <a:xfrm>
            <a:off x="214200" y="908704"/>
            <a:ext cx="8280000" cy="648072"/>
          </a:xfrm>
        </p:spPr>
        <p:txBody>
          <a:bodyPr vert="horz" lIns="0" tIns="45720" rIns="0" bIns="0" anchor="ctr">
            <a:noAutofit/>
          </a:bodyPr>
          <a:lstStyle/>
          <a:p>
            <a:r>
              <a:rPr lang="fr-CA" sz="4000">
                <a:latin typeface="+mn-lt"/>
              </a:rPr>
              <a:t>CISSSMC – HCLM (2)</a:t>
            </a:r>
            <a:endParaRPr lang="fr-FR"/>
          </a:p>
        </p:txBody>
      </p:sp>
      <p:sp>
        <p:nvSpPr>
          <p:cNvPr id="4" name="Espace réservé du numéro de diapositive 3"/>
          <p:cNvSpPr>
            <a:spLocks noGrp="1"/>
          </p:cNvSpPr>
          <p:nvPr>
            <p:ph type="sldNum" sz="quarter" idx="12"/>
          </p:nvPr>
        </p:nvSpPr>
        <p:spPr/>
        <p:txBody>
          <a:bodyPr/>
          <a:lstStyle/>
          <a:p>
            <a:fld id="{3CF1CC70-7FC9-4117-A124-4054BC0EB34A}" type="slidenum">
              <a:rPr lang="fr-CA" smtClean="0"/>
              <a:pPr/>
              <a:t>52</a:t>
            </a:fld>
            <a:endParaRPr lang="fr-CA"/>
          </a:p>
        </p:txBody>
      </p:sp>
      <p:pic>
        <p:nvPicPr>
          <p:cNvPr id="6" name="Image 7" descr="Une image contenant texte&#10;&#10;Description générée automatiquement">
            <a:extLst>
              <a:ext uri="{FF2B5EF4-FFF2-40B4-BE49-F238E27FC236}">
                <a16:creationId xmlns:a16="http://schemas.microsoft.com/office/drawing/2014/main" xmlns="" id="{645D0EC8-A1AE-4A04-B1DE-E24CEA341712}"/>
              </a:ext>
            </a:extLst>
          </p:cNvPr>
          <p:cNvPicPr>
            <a:picLocks noChangeAspect="1"/>
          </p:cNvPicPr>
          <p:nvPr/>
        </p:nvPicPr>
        <p:blipFill>
          <a:blip r:embed="rId2"/>
          <a:stretch>
            <a:fillRect/>
          </a:stretch>
        </p:blipFill>
        <p:spPr>
          <a:xfrm>
            <a:off x="68400" y="52050"/>
            <a:ext cx="2743200" cy="723900"/>
          </a:xfrm>
          <a:prstGeom prst="rect">
            <a:avLst/>
          </a:prstGeom>
        </p:spPr>
      </p:pic>
    </p:spTree>
    <p:extLst>
      <p:ext uri="{BB962C8B-B14F-4D97-AF65-F5344CB8AC3E}">
        <p14:creationId xmlns:p14="http://schemas.microsoft.com/office/powerpoint/2010/main" val="429166759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458432" y="1710659"/>
            <a:ext cx="9649072" cy="4397839"/>
          </a:xfrm>
        </p:spPr>
        <p:txBody>
          <a:bodyPr vert="horz" lIns="91440" tIns="45720" rIns="91440" bIns="45720" anchor="t">
            <a:normAutofit/>
          </a:bodyPr>
          <a:lstStyle/>
          <a:p>
            <a:r>
              <a:rPr lang="fr-CA" sz="2800" u="sng">
                <a:latin typeface="Arial"/>
                <a:cs typeface="Arial"/>
              </a:rPr>
              <a:t>Clientèle externe</a:t>
            </a:r>
            <a:endParaRPr lang="fr-FR"/>
          </a:p>
          <a:p>
            <a:pPr marL="457200" indent="-457200">
              <a:lnSpc>
                <a:spcPct val="113999"/>
              </a:lnSpc>
              <a:buFont typeface="Arial"/>
              <a:buChar char="•"/>
            </a:pPr>
            <a:r>
              <a:rPr lang="fr-CA" sz="2600">
                <a:latin typeface="Arial"/>
                <a:cs typeface="Arial"/>
              </a:rPr>
              <a:t>Cardiologie (CLIC),</a:t>
            </a:r>
            <a:endParaRPr lang="fr-FR" sz="2600">
              <a:latin typeface="Arial"/>
              <a:cs typeface="Arial"/>
            </a:endParaRPr>
          </a:p>
          <a:p>
            <a:pPr marL="457200" indent="-457200">
              <a:lnSpc>
                <a:spcPct val="113999"/>
              </a:lnSpc>
              <a:buFont typeface="Arial"/>
              <a:buChar char="•"/>
            </a:pPr>
            <a:r>
              <a:rPr lang="fr-CA" sz="2600">
                <a:latin typeface="Arial"/>
                <a:cs typeface="Arial"/>
              </a:rPr>
              <a:t>VIH,</a:t>
            </a:r>
            <a:endParaRPr lang="fr-FR" sz="2600">
              <a:latin typeface="Arial"/>
              <a:cs typeface="Arial"/>
            </a:endParaRPr>
          </a:p>
          <a:p>
            <a:pPr marL="457200" indent="-457200">
              <a:lnSpc>
                <a:spcPct val="113999"/>
              </a:lnSpc>
              <a:buFont typeface="Arial"/>
              <a:buChar char="•"/>
            </a:pPr>
            <a:r>
              <a:rPr lang="fr-CA" sz="2600">
                <a:latin typeface="Arial"/>
                <a:cs typeface="Arial"/>
              </a:rPr>
              <a:t>Néphrologie, </a:t>
            </a:r>
            <a:br>
              <a:rPr lang="fr-CA" sz="2600">
                <a:latin typeface="Arial"/>
                <a:cs typeface="Arial"/>
              </a:rPr>
            </a:br>
            <a:r>
              <a:rPr lang="fr-CA" sz="2600">
                <a:latin typeface="Arial"/>
                <a:cs typeface="Arial"/>
              </a:rPr>
              <a:t>(Hémodialyse, pré-dialyse, suivi post-greffe),</a:t>
            </a:r>
            <a:endParaRPr lang="fr-FR" sz="2600">
              <a:latin typeface="Arial"/>
              <a:cs typeface="Arial"/>
            </a:endParaRPr>
          </a:p>
          <a:p>
            <a:pPr marL="457200" indent="-457200">
              <a:lnSpc>
                <a:spcPct val="113999"/>
              </a:lnSpc>
              <a:buFont typeface="Arial"/>
              <a:buChar char="•"/>
            </a:pPr>
            <a:r>
              <a:rPr lang="fr-CA" sz="2600">
                <a:latin typeface="Arial"/>
                <a:cs typeface="Arial"/>
              </a:rPr>
              <a:t>Antibio ambulatoire (ATP formée, relais pharm. </a:t>
            </a:r>
            <a:r>
              <a:rPr lang="fr-CA" sz="2600" err="1">
                <a:latin typeface="Arial"/>
                <a:cs typeface="Arial"/>
              </a:rPr>
              <a:t>prn</a:t>
            </a:r>
            <a:r>
              <a:rPr lang="fr-CA" sz="2600">
                <a:latin typeface="Arial"/>
                <a:cs typeface="Arial"/>
              </a:rPr>
              <a:t>),</a:t>
            </a:r>
            <a:endParaRPr lang="fr-FR" sz="2600">
              <a:latin typeface="Arial"/>
              <a:cs typeface="Arial"/>
            </a:endParaRPr>
          </a:p>
          <a:p>
            <a:pPr marL="457200" indent="-457200">
              <a:lnSpc>
                <a:spcPct val="113999"/>
              </a:lnSpc>
              <a:buFont typeface="Arial"/>
              <a:buChar char="•"/>
            </a:pPr>
            <a:r>
              <a:rPr lang="fr-CA" sz="2600">
                <a:latin typeface="Arial"/>
                <a:cs typeface="Arial"/>
              </a:rPr>
              <a:t>Oncologie.</a:t>
            </a:r>
            <a:endParaRPr lang="fr-FR" sz="2600">
              <a:latin typeface="Arial"/>
              <a:cs typeface="Arial"/>
            </a:endParaRPr>
          </a:p>
          <a:p>
            <a:pPr marL="457200" indent="-457200">
              <a:buFont typeface="Arial" panose="020B0604020202020204" pitchFamily="34" charset="0"/>
              <a:buChar char="•"/>
            </a:pPr>
            <a:endParaRPr lang="fr-CA"/>
          </a:p>
        </p:txBody>
      </p:sp>
      <p:sp>
        <p:nvSpPr>
          <p:cNvPr id="3" name="Titre 2"/>
          <p:cNvSpPr>
            <a:spLocks noGrp="1"/>
          </p:cNvSpPr>
          <p:nvPr>
            <p:ph type="title"/>
          </p:nvPr>
        </p:nvSpPr>
        <p:spPr>
          <a:xfrm>
            <a:off x="457200" y="782688"/>
            <a:ext cx="8280000" cy="936104"/>
          </a:xfrm>
        </p:spPr>
        <p:txBody>
          <a:bodyPr vert="horz" lIns="0" tIns="45720" rIns="0" bIns="0" anchor="ctr">
            <a:normAutofit/>
          </a:bodyPr>
          <a:lstStyle/>
          <a:p>
            <a:r>
              <a:rPr lang="fr-CA" sz="4000">
                <a:latin typeface="+mn-lt"/>
              </a:rPr>
              <a:t>CISSSMC – HCLM (3)</a:t>
            </a:r>
            <a:endParaRPr lang="fr-FR"/>
          </a:p>
        </p:txBody>
      </p:sp>
      <p:sp>
        <p:nvSpPr>
          <p:cNvPr id="4" name="Espace réservé du numéro de diapositive 3"/>
          <p:cNvSpPr>
            <a:spLocks noGrp="1"/>
          </p:cNvSpPr>
          <p:nvPr>
            <p:ph type="sldNum" sz="quarter" idx="12"/>
          </p:nvPr>
        </p:nvSpPr>
        <p:spPr/>
        <p:txBody>
          <a:bodyPr/>
          <a:lstStyle/>
          <a:p>
            <a:fld id="{3CF1CC70-7FC9-4117-A124-4054BC0EB34A}" type="slidenum">
              <a:rPr lang="fr-CA" smtClean="0"/>
              <a:pPr/>
              <a:t>53</a:t>
            </a:fld>
            <a:endParaRPr lang="fr-CA"/>
          </a:p>
        </p:txBody>
      </p:sp>
      <p:pic>
        <p:nvPicPr>
          <p:cNvPr id="6" name="Image 7" descr="Une image contenant texte&#10;&#10;Description générée automatiquement">
            <a:extLst>
              <a:ext uri="{FF2B5EF4-FFF2-40B4-BE49-F238E27FC236}">
                <a16:creationId xmlns:a16="http://schemas.microsoft.com/office/drawing/2014/main" xmlns="" id="{2B199393-C459-4678-A975-54E54BE3CBB7}"/>
              </a:ext>
            </a:extLst>
          </p:cNvPr>
          <p:cNvPicPr>
            <a:picLocks noChangeAspect="1"/>
          </p:cNvPicPr>
          <p:nvPr/>
        </p:nvPicPr>
        <p:blipFill>
          <a:blip r:embed="rId2"/>
          <a:stretch>
            <a:fillRect/>
          </a:stretch>
        </p:blipFill>
        <p:spPr>
          <a:xfrm>
            <a:off x="68400" y="52050"/>
            <a:ext cx="2743200" cy="723900"/>
          </a:xfrm>
          <a:prstGeom prst="rect">
            <a:avLst/>
          </a:prstGeom>
        </p:spPr>
      </p:pic>
    </p:spTree>
    <p:extLst>
      <p:ext uri="{BB962C8B-B14F-4D97-AF65-F5344CB8AC3E}">
        <p14:creationId xmlns:p14="http://schemas.microsoft.com/office/powerpoint/2010/main" val="227481133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315000" y="1358744"/>
            <a:ext cx="9144000" cy="5040560"/>
          </a:xfrm>
        </p:spPr>
        <p:txBody>
          <a:bodyPr vert="horz" lIns="91440" tIns="45720" rIns="91440" bIns="45720" anchor="t">
            <a:noAutofit/>
          </a:bodyPr>
          <a:lstStyle/>
          <a:p>
            <a:pPr>
              <a:lnSpc>
                <a:spcPct val="100000"/>
              </a:lnSpc>
            </a:pPr>
            <a:r>
              <a:rPr lang="fr-CA" sz="2800" u="sng">
                <a:latin typeface="Arial"/>
                <a:cs typeface="Arial"/>
              </a:rPr>
              <a:t>Clientèle hospitalisée</a:t>
            </a:r>
            <a:endParaRPr lang="fr-FR"/>
          </a:p>
          <a:p>
            <a:pPr lvl="1" indent="-287655">
              <a:lnSpc>
                <a:spcPct val="113999"/>
              </a:lnSpc>
              <a:buFont typeface="Arial"/>
              <a:buChar char="•"/>
            </a:pPr>
            <a:r>
              <a:rPr lang="fr-CA" sz="2600">
                <a:latin typeface="Arial"/>
                <a:cs typeface="Arial"/>
              </a:rPr>
              <a:t>Médecine générale,</a:t>
            </a:r>
            <a:endParaRPr lang="fr-CA" sz="2600"/>
          </a:p>
          <a:p>
            <a:pPr lvl="1" indent="-287655">
              <a:lnSpc>
                <a:spcPct val="113999"/>
              </a:lnSpc>
              <a:buFont typeface="Arial"/>
              <a:buChar char="•"/>
            </a:pPr>
            <a:r>
              <a:rPr lang="fr-CA" sz="2600">
                <a:latin typeface="Arial"/>
                <a:cs typeface="Arial"/>
              </a:rPr>
              <a:t>Médecine interne,</a:t>
            </a:r>
          </a:p>
          <a:p>
            <a:pPr lvl="1" indent="-287655">
              <a:lnSpc>
                <a:spcPct val="113999"/>
              </a:lnSpc>
              <a:buFont typeface="Arial"/>
              <a:buChar char="•"/>
            </a:pPr>
            <a:r>
              <a:rPr lang="fr-CA" sz="2600">
                <a:latin typeface="Arial"/>
                <a:cs typeface="Arial"/>
              </a:rPr>
              <a:t>Chirurgie,</a:t>
            </a:r>
          </a:p>
          <a:p>
            <a:pPr lvl="1" indent="-287655">
              <a:lnSpc>
                <a:spcPct val="113999"/>
              </a:lnSpc>
              <a:buFont typeface="Arial"/>
              <a:buChar char="•"/>
            </a:pPr>
            <a:r>
              <a:rPr lang="fr-CA" sz="2600">
                <a:latin typeface="Arial"/>
                <a:cs typeface="Arial"/>
              </a:rPr>
              <a:t>Soins intensifs,</a:t>
            </a:r>
          </a:p>
          <a:p>
            <a:pPr lvl="1" indent="-287655">
              <a:lnSpc>
                <a:spcPct val="113999"/>
              </a:lnSpc>
              <a:buFont typeface="Arial"/>
              <a:buChar char="•"/>
            </a:pPr>
            <a:r>
              <a:rPr lang="fr-CA" sz="2600">
                <a:latin typeface="Arial"/>
                <a:cs typeface="Arial"/>
              </a:rPr>
              <a:t>Gériatrie active,</a:t>
            </a:r>
          </a:p>
          <a:p>
            <a:pPr lvl="1" indent="-287655">
              <a:lnSpc>
                <a:spcPct val="113999"/>
              </a:lnSpc>
              <a:buFont typeface="Arial"/>
              <a:buChar char="•"/>
            </a:pPr>
            <a:r>
              <a:rPr lang="fr-CA" sz="2600">
                <a:latin typeface="Arial"/>
                <a:cs typeface="Arial"/>
              </a:rPr>
              <a:t>Urgence,</a:t>
            </a:r>
          </a:p>
          <a:p>
            <a:pPr lvl="1" indent="-287655">
              <a:lnSpc>
                <a:spcPct val="113999"/>
              </a:lnSpc>
              <a:buFont typeface="Arial"/>
              <a:buChar char="•"/>
            </a:pPr>
            <a:r>
              <a:rPr lang="fr-CA" sz="2600">
                <a:latin typeface="Arial"/>
                <a:cs typeface="Arial"/>
              </a:rPr>
              <a:t>CHSLD (1 des 6), </a:t>
            </a:r>
          </a:p>
          <a:p>
            <a:pPr lvl="1" indent="-287655">
              <a:lnSpc>
                <a:spcPct val="113999"/>
              </a:lnSpc>
              <a:buFont typeface="Arial"/>
              <a:buChar char="•"/>
            </a:pPr>
            <a:r>
              <a:rPr lang="fr-CA" sz="2600">
                <a:latin typeface="Arial"/>
                <a:cs typeface="Arial"/>
              </a:rPr>
              <a:t>Question? 359-5000 #2866, </a:t>
            </a:r>
            <a:br>
              <a:rPr lang="fr-CA" sz="2600">
                <a:latin typeface="Arial"/>
                <a:cs typeface="Arial"/>
              </a:rPr>
            </a:br>
            <a:r>
              <a:rPr lang="fr-CA" sz="2600">
                <a:latin typeface="Arial"/>
                <a:cs typeface="Arial"/>
              </a:rPr>
              <a:t>(8h -18h la semaine et de 9h -17h la fds).</a:t>
            </a:r>
          </a:p>
        </p:txBody>
      </p:sp>
      <p:sp>
        <p:nvSpPr>
          <p:cNvPr id="3" name="Titre 2"/>
          <p:cNvSpPr>
            <a:spLocks noGrp="1"/>
          </p:cNvSpPr>
          <p:nvPr>
            <p:ph type="title"/>
          </p:nvPr>
        </p:nvSpPr>
        <p:spPr>
          <a:xfrm>
            <a:off x="358200" y="692672"/>
            <a:ext cx="8280000" cy="792088"/>
          </a:xfrm>
        </p:spPr>
        <p:txBody>
          <a:bodyPr vert="horz" lIns="0" tIns="45720" rIns="0" bIns="0" anchor="ctr">
            <a:normAutofit/>
          </a:bodyPr>
          <a:lstStyle/>
          <a:p>
            <a:r>
              <a:rPr lang="fr-CA" sz="4000">
                <a:latin typeface="+mn-lt"/>
                <a:ea typeface="+mj-lt"/>
                <a:cs typeface="+mj-lt"/>
              </a:rPr>
              <a:t>CISSSMC- HHR (1)</a:t>
            </a:r>
            <a:endParaRPr lang="fr-FR" sz="4000">
              <a:latin typeface="+mn-lt"/>
              <a:cs typeface="Arial"/>
            </a:endParaRPr>
          </a:p>
        </p:txBody>
      </p:sp>
      <p:sp>
        <p:nvSpPr>
          <p:cNvPr id="4" name="Espace réservé du numéro de diapositive 3"/>
          <p:cNvSpPr>
            <a:spLocks noGrp="1"/>
          </p:cNvSpPr>
          <p:nvPr>
            <p:ph type="sldNum" sz="quarter" idx="12"/>
          </p:nvPr>
        </p:nvSpPr>
        <p:spPr/>
        <p:txBody>
          <a:bodyPr/>
          <a:lstStyle/>
          <a:p>
            <a:fld id="{3CF1CC70-7FC9-4117-A124-4054BC0EB34A}" type="slidenum">
              <a:rPr lang="fr-CA" smtClean="0"/>
              <a:pPr/>
              <a:t>54</a:t>
            </a:fld>
            <a:endParaRPr lang="fr-CA"/>
          </a:p>
        </p:txBody>
      </p:sp>
      <p:pic>
        <p:nvPicPr>
          <p:cNvPr id="6" name="Image 7" descr="Une image contenant texte&#10;&#10;Description générée automatiquement">
            <a:extLst>
              <a:ext uri="{FF2B5EF4-FFF2-40B4-BE49-F238E27FC236}">
                <a16:creationId xmlns:a16="http://schemas.microsoft.com/office/drawing/2014/main" xmlns="" id="{905DA815-BAE8-4127-9E77-E0EFB45637BB}"/>
              </a:ext>
            </a:extLst>
          </p:cNvPr>
          <p:cNvPicPr>
            <a:picLocks noChangeAspect="1"/>
          </p:cNvPicPr>
          <p:nvPr/>
        </p:nvPicPr>
        <p:blipFill>
          <a:blip r:embed="rId2"/>
          <a:stretch>
            <a:fillRect/>
          </a:stretch>
        </p:blipFill>
        <p:spPr>
          <a:xfrm>
            <a:off x="68400" y="52050"/>
            <a:ext cx="2743200" cy="723900"/>
          </a:xfrm>
          <a:prstGeom prst="rect">
            <a:avLst/>
          </a:prstGeom>
        </p:spPr>
      </p:pic>
    </p:spTree>
    <p:extLst>
      <p:ext uri="{BB962C8B-B14F-4D97-AF65-F5344CB8AC3E}">
        <p14:creationId xmlns:p14="http://schemas.microsoft.com/office/powerpoint/2010/main" val="149118693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xmlns="" id="{0EC4C8A6-0BBF-4E62-946A-DAE8E0B82E72}"/>
              </a:ext>
            </a:extLst>
          </p:cNvPr>
          <p:cNvSpPr>
            <a:spLocks noGrp="1"/>
          </p:cNvSpPr>
          <p:nvPr>
            <p:ph idx="1"/>
          </p:nvPr>
        </p:nvSpPr>
        <p:spPr/>
        <p:txBody>
          <a:bodyPr vert="horz" lIns="91440" tIns="45720" rIns="91440" bIns="45720" anchor="t">
            <a:normAutofit/>
          </a:bodyPr>
          <a:lstStyle/>
          <a:p>
            <a:r>
              <a:rPr lang="fr-FR" sz="2800" u="sng">
                <a:latin typeface="Arial"/>
                <a:cs typeface="Arial"/>
              </a:rPr>
              <a:t>Clientèle externe:</a:t>
            </a:r>
          </a:p>
          <a:p>
            <a:pPr marL="457200" indent="-457200">
              <a:lnSpc>
                <a:spcPct val="113999"/>
              </a:lnSpc>
              <a:buFont typeface="Arial"/>
              <a:buChar char="•"/>
            </a:pPr>
            <a:r>
              <a:rPr lang="fr-FR" sz="2600">
                <a:latin typeface="Arial"/>
                <a:cs typeface="Arial"/>
              </a:rPr>
              <a:t>Oncologie, </a:t>
            </a:r>
          </a:p>
          <a:p>
            <a:pPr marL="457200" indent="-457200">
              <a:lnSpc>
                <a:spcPct val="113999"/>
              </a:lnSpc>
              <a:buClr>
                <a:srgbClr val="089CA3"/>
              </a:buClr>
              <a:buFont typeface="Arial"/>
              <a:buChar char="•"/>
            </a:pPr>
            <a:r>
              <a:rPr lang="fr-FR" sz="2600">
                <a:latin typeface="Arial"/>
                <a:cs typeface="Arial"/>
              </a:rPr>
              <a:t>CLIC : 2 jours/semaine,</a:t>
            </a:r>
          </a:p>
          <a:p>
            <a:pPr marL="457200" indent="-457200">
              <a:lnSpc>
                <a:spcPct val="113999"/>
              </a:lnSpc>
              <a:buClr>
                <a:srgbClr val="089CA3"/>
              </a:buClr>
              <a:buFont typeface="Arial"/>
              <a:buChar char="•"/>
            </a:pPr>
            <a:r>
              <a:rPr lang="fr-FR" sz="2600">
                <a:latin typeface="Arial"/>
                <a:cs typeface="Arial"/>
              </a:rPr>
              <a:t>GMF-U St-Jean: 2 jours/semaine (clin douleur),</a:t>
            </a:r>
          </a:p>
          <a:p>
            <a:pPr marL="457200" indent="-457200">
              <a:lnSpc>
                <a:spcPct val="113999"/>
              </a:lnSpc>
              <a:buClr>
                <a:srgbClr val="089CA3"/>
              </a:buClr>
              <a:buFont typeface="Arial"/>
              <a:buChar char="•"/>
            </a:pPr>
            <a:r>
              <a:rPr lang="fr-FR" sz="2600" err="1">
                <a:latin typeface="Arial"/>
                <a:cs typeface="Arial"/>
              </a:rPr>
              <a:t>Antibiogouvernance</a:t>
            </a:r>
            <a:r>
              <a:rPr lang="fr-FR" sz="2600">
                <a:latin typeface="Arial"/>
                <a:cs typeface="Arial"/>
              </a:rPr>
              <a:t>,</a:t>
            </a:r>
            <a:endParaRPr lang="fr-FR" sz="2600" err="1"/>
          </a:p>
          <a:p>
            <a:pPr marL="457200" indent="-457200">
              <a:lnSpc>
                <a:spcPct val="113999"/>
              </a:lnSpc>
              <a:buClr>
                <a:srgbClr val="089CA3"/>
              </a:buClr>
              <a:buFont typeface="Arial"/>
              <a:buChar char="•"/>
            </a:pPr>
            <a:r>
              <a:rPr lang="fr-FR" sz="2600">
                <a:latin typeface="Arial"/>
                <a:cs typeface="Arial"/>
              </a:rPr>
              <a:t>Pas d'antibio </a:t>
            </a:r>
            <a:r>
              <a:rPr lang="fr-FR" sz="2600" err="1">
                <a:latin typeface="Arial"/>
                <a:cs typeface="Arial"/>
              </a:rPr>
              <a:t>ambu</a:t>
            </a:r>
            <a:r>
              <a:rPr lang="fr-FR" sz="2600">
                <a:latin typeface="Arial"/>
                <a:cs typeface="Arial"/>
              </a:rPr>
              <a:t> comme tel sauf cas complexes (pompes). </a:t>
            </a:r>
            <a:endParaRPr lang="fr-FR" sz="2600"/>
          </a:p>
          <a:p>
            <a:pPr marL="457200" indent="-457200">
              <a:lnSpc>
                <a:spcPct val="113999"/>
              </a:lnSpc>
              <a:buClr>
                <a:srgbClr val="089CA3"/>
              </a:buClr>
              <a:buFont typeface="Arial"/>
              <a:buChar char="•"/>
            </a:pPr>
            <a:endParaRPr lang="fr-FR"/>
          </a:p>
          <a:p>
            <a:pPr marL="457200" indent="-457200">
              <a:lnSpc>
                <a:spcPct val="113999"/>
              </a:lnSpc>
              <a:buClr>
                <a:srgbClr val="089CA3"/>
              </a:buClr>
              <a:buFont typeface="Arial"/>
              <a:buChar char="•"/>
            </a:pPr>
            <a:endParaRPr lang="fr-FR"/>
          </a:p>
        </p:txBody>
      </p:sp>
      <p:sp>
        <p:nvSpPr>
          <p:cNvPr id="3" name="Titre 2">
            <a:extLst>
              <a:ext uri="{FF2B5EF4-FFF2-40B4-BE49-F238E27FC236}">
                <a16:creationId xmlns:a16="http://schemas.microsoft.com/office/drawing/2014/main" xmlns="" id="{1E5709A4-64BE-40A8-BDD5-4753D7916B7C}"/>
              </a:ext>
            </a:extLst>
          </p:cNvPr>
          <p:cNvSpPr>
            <a:spLocks noGrp="1"/>
          </p:cNvSpPr>
          <p:nvPr>
            <p:ph type="title"/>
          </p:nvPr>
        </p:nvSpPr>
        <p:spPr/>
        <p:txBody>
          <a:bodyPr vert="horz" lIns="0" tIns="45720" rIns="0" bIns="0" anchor="ctr">
            <a:normAutofit/>
          </a:bodyPr>
          <a:lstStyle/>
          <a:p>
            <a:r>
              <a:rPr lang="fr-CA" sz="4000">
                <a:latin typeface="Arial"/>
                <a:ea typeface="+mj-lt"/>
                <a:cs typeface="+mj-lt"/>
              </a:rPr>
              <a:t>CISSSMC- HHR (2)</a:t>
            </a:r>
            <a:endParaRPr lang="fr-FR" sz="4000">
              <a:latin typeface="Arial"/>
              <a:cs typeface="Arial"/>
            </a:endParaRPr>
          </a:p>
        </p:txBody>
      </p:sp>
      <p:sp>
        <p:nvSpPr>
          <p:cNvPr id="4" name="Espace réservé du numéro de diapositive 3">
            <a:extLst>
              <a:ext uri="{FF2B5EF4-FFF2-40B4-BE49-F238E27FC236}">
                <a16:creationId xmlns:a16="http://schemas.microsoft.com/office/drawing/2014/main" xmlns="" id="{55EE2DDD-70BA-4C47-92B6-4C1EAE3C6E67}"/>
              </a:ext>
            </a:extLst>
          </p:cNvPr>
          <p:cNvSpPr>
            <a:spLocks noGrp="1"/>
          </p:cNvSpPr>
          <p:nvPr>
            <p:ph type="sldNum" sz="quarter" idx="12"/>
          </p:nvPr>
        </p:nvSpPr>
        <p:spPr/>
        <p:txBody>
          <a:bodyPr/>
          <a:lstStyle/>
          <a:p>
            <a:fld id="{3CF1CC70-7FC9-4117-A124-4054BC0EB34A}" type="slidenum">
              <a:rPr lang="fr-CA" smtClean="0"/>
              <a:pPr/>
              <a:t>55</a:t>
            </a:fld>
            <a:endParaRPr lang="fr-CA"/>
          </a:p>
        </p:txBody>
      </p:sp>
      <p:pic>
        <p:nvPicPr>
          <p:cNvPr id="6" name="Image 7" descr="Une image contenant texte&#10;&#10;Description générée automatiquement">
            <a:extLst>
              <a:ext uri="{FF2B5EF4-FFF2-40B4-BE49-F238E27FC236}">
                <a16:creationId xmlns:a16="http://schemas.microsoft.com/office/drawing/2014/main" xmlns="" id="{934DA91E-8C2E-43E8-8551-5AC2730E7D44}"/>
              </a:ext>
            </a:extLst>
          </p:cNvPr>
          <p:cNvPicPr>
            <a:picLocks noChangeAspect="1"/>
          </p:cNvPicPr>
          <p:nvPr/>
        </p:nvPicPr>
        <p:blipFill>
          <a:blip r:embed="rId2"/>
          <a:stretch>
            <a:fillRect/>
          </a:stretch>
        </p:blipFill>
        <p:spPr>
          <a:xfrm>
            <a:off x="68400" y="52050"/>
            <a:ext cx="2743200" cy="723900"/>
          </a:xfrm>
          <a:prstGeom prst="rect">
            <a:avLst/>
          </a:prstGeom>
        </p:spPr>
      </p:pic>
    </p:spTree>
    <p:extLst>
      <p:ext uri="{BB962C8B-B14F-4D97-AF65-F5344CB8AC3E}">
        <p14:creationId xmlns:p14="http://schemas.microsoft.com/office/powerpoint/2010/main" val="344019363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xmlns="" id="{0C2DC4DB-D669-4ED8-9E2C-9447BDD66DC0}"/>
              </a:ext>
            </a:extLst>
          </p:cNvPr>
          <p:cNvSpPr>
            <a:spLocks noGrp="1"/>
          </p:cNvSpPr>
          <p:nvPr>
            <p:ph type="sldNum" sz="quarter" idx="4294967295"/>
          </p:nvPr>
        </p:nvSpPr>
        <p:spPr>
          <a:xfrm>
            <a:off x="0" y="6308725"/>
            <a:ext cx="762000" cy="365125"/>
          </a:xfrm>
        </p:spPr>
        <p:txBody>
          <a:bodyPr/>
          <a:lstStyle/>
          <a:p>
            <a:fld id="{3CF1CC70-7FC9-4117-A124-4054BC0EB34A}" type="slidenum">
              <a:rPr lang="fr-CA" smtClean="0"/>
              <a:pPr/>
              <a:t>56</a:t>
            </a:fld>
            <a:endParaRPr lang="fr-CA"/>
          </a:p>
        </p:txBody>
      </p:sp>
      <p:sp>
        <p:nvSpPr>
          <p:cNvPr id="8" name="Titre 1">
            <a:extLst>
              <a:ext uri="{FF2B5EF4-FFF2-40B4-BE49-F238E27FC236}">
                <a16:creationId xmlns:a16="http://schemas.microsoft.com/office/drawing/2014/main" xmlns="" id="{10A6ABF4-DD9B-47EB-B015-04775AA53B4A}"/>
              </a:ext>
            </a:extLst>
          </p:cNvPr>
          <p:cNvSpPr txBox="1">
            <a:spLocks/>
          </p:cNvSpPr>
          <p:nvPr/>
        </p:nvSpPr>
        <p:spPr>
          <a:xfrm>
            <a:off x="539552" y="2708920"/>
            <a:ext cx="7632848" cy="1440160"/>
          </a:xfrm>
          <a:prstGeom prst="rect">
            <a:avLst/>
          </a:prstGeom>
          <a:ln>
            <a:noFill/>
          </a:ln>
        </p:spPr>
        <p:txBody>
          <a:bodyPr vert="horz" lIns="0" tIns="0" rIns="18288" bIns="0" anchor="ctr">
            <a:normAutofit fontScale="85000" lnSpcReduction="20000"/>
            <a:scene3d>
              <a:camera prst="orthographicFront"/>
              <a:lightRig rig="freezing" dir="t">
                <a:rot lat="0" lon="0" rev="5640000"/>
              </a:lightRig>
            </a:scene3d>
            <a:sp3d prstMaterial="flat">
              <a:contourClr>
                <a:schemeClr val="tx2"/>
              </a:contourClr>
            </a:sp3d>
          </a:bodyPr>
          <a:lstStyle>
            <a:lvl1pPr algn="r" rtl="0" eaLnBrk="1" latinLnBrk="0" hangingPunct="1">
              <a:spcBef>
                <a:spcPct val="0"/>
              </a:spcBef>
              <a:buNone/>
              <a:defRPr kumimoji="0" sz="5000" b="1" i="0" kern="1200" baseline="0">
                <a:ln>
                  <a:noFill/>
                </a:ln>
                <a:solidFill>
                  <a:schemeClr val="tx1"/>
                </a:solidFill>
                <a:effectLst/>
                <a:latin typeface="+mj-lt"/>
                <a:ea typeface="+mj-ea"/>
                <a:cs typeface="+mj-cs"/>
              </a:defRPr>
            </a:lvl1pPr>
          </a:lstStyle>
          <a:p>
            <a:r>
              <a:rPr lang="fr-FR" sz="4500">
                <a:latin typeface="+mn-lt"/>
                <a:cs typeface="Calibri"/>
              </a:rPr>
              <a:t>Soins et services pharmaceutiques </a:t>
            </a:r>
            <a:br>
              <a:rPr lang="fr-FR" sz="4500">
                <a:latin typeface="+mn-lt"/>
                <a:cs typeface="Calibri"/>
              </a:rPr>
            </a:br>
            <a:r>
              <a:rPr lang="fr-FR" sz="4500">
                <a:latin typeface="+mn-lt"/>
                <a:cs typeface="Calibri"/>
              </a:rPr>
              <a:t>CISSSME</a:t>
            </a:r>
            <a:endParaRPr lang="fr-FR" sz="4500">
              <a:latin typeface="+mn-lt"/>
            </a:endParaRPr>
          </a:p>
        </p:txBody>
      </p:sp>
    </p:spTree>
    <p:extLst>
      <p:ext uri="{BB962C8B-B14F-4D97-AF65-F5344CB8AC3E}">
        <p14:creationId xmlns:p14="http://schemas.microsoft.com/office/powerpoint/2010/main" val="216202406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vert="horz" lIns="91440" tIns="45720" rIns="91440" bIns="45720" anchor="t">
            <a:normAutofit/>
          </a:bodyPr>
          <a:lstStyle/>
          <a:p>
            <a:r>
              <a:rPr lang="fr-CA">
                <a:latin typeface="Arial"/>
                <a:cs typeface="Arial"/>
              </a:rPr>
              <a:t>À venir</a:t>
            </a:r>
          </a:p>
        </p:txBody>
      </p:sp>
      <p:sp>
        <p:nvSpPr>
          <p:cNvPr id="3" name="Titre 2"/>
          <p:cNvSpPr>
            <a:spLocks noGrp="1"/>
          </p:cNvSpPr>
          <p:nvPr>
            <p:ph type="title"/>
          </p:nvPr>
        </p:nvSpPr>
        <p:spPr/>
        <p:txBody>
          <a:bodyPr vert="horz" lIns="0" tIns="45720" rIns="0" bIns="0" anchor="ctr">
            <a:normAutofit/>
          </a:bodyPr>
          <a:lstStyle/>
          <a:p>
            <a:r>
              <a:rPr lang="fr-CA" sz="4000">
                <a:latin typeface="+mn-lt"/>
              </a:rPr>
              <a:t>CISSSME- Hôpital Pierre-Boucher</a:t>
            </a:r>
            <a:endParaRPr lang="fr-FR"/>
          </a:p>
        </p:txBody>
      </p:sp>
      <p:sp>
        <p:nvSpPr>
          <p:cNvPr id="4" name="Espace réservé du numéro de diapositive 3"/>
          <p:cNvSpPr>
            <a:spLocks noGrp="1"/>
          </p:cNvSpPr>
          <p:nvPr>
            <p:ph type="sldNum" sz="quarter" idx="12"/>
          </p:nvPr>
        </p:nvSpPr>
        <p:spPr/>
        <p:txBody>
          <a:bodyPr/>
          <a:lstStyle/>
          <a:p>
            <a:fld id="{3CF1CC70-7FC9-4117-A124-4054BC0EB34A}" type="slidenum">
              <a:rPr lang="fr-CA" smtClean="0"/>
              <a:pPr/>
              <a:t>57</a:t>
            </a:fld>
            <a:endParaRPr lang="fr-CA"/>
          </a:p>
        </p:txBody>
      </p:sp>
      <p:pic>
        <p:nvPicPr>
          <p:cNvPr id="6" name="Image 7" descr="Une image contenant texte&#10;&#10;Description générée automatiquement">
            <a:extLst>
              <a:ext uri="{FF2B5EF4-FFF2-40B4-BE49-F238E27FC236}">
                <a16:creationId xmlns:a16="http://schemas.microsoft.com/office/drawing/2014/main" xmlns="" id="{9E19DEB2-ACFD-449C-9928-3ABFA524F341}"/>
              </a:ext>
            </a:extLst>
          </p:cNvPr>
          <p:cNvPicPr>
            <a:picLocks noChangeAspect="1"/>
          </p:cNvPicPr>
          <p:nvPr/>
        </p:nvPicPr>
        <p:blipFill>
          <a:blip r:embed="rId2"/>
          <a:stretch>
            <a:fillRect/>
          </a:stretch>
        </p:blipFill>
        <p:spPr>
          <a:xfrm>
            <a:off x="68400" y="52050"/>
            <a:ext cx="2743200" cy="723900"/>
          </a:xfrm>
          <a:prstGeom prst="rect">
            <a:avLst/>
          </a:prstGeom>
        </p:spPr>
      </p:pic>
    </p:spTree>
    <p:extLst>
      <p:ext uri="{BB962C8B-B14F-4D97-AF65-F5344CB8AC3E}">
        <p14:creationId xmlns:p14="http://schemas.microsoft.com/office/powerpoint/2010/main" val="37798870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xmlns="" id="{08509CB2-F586-8745-B9B5-EBCD41B17AD3}"/>
              </a:ext>
            </a:extLst>
          </p:cNvPr>
          <p:cNvSpPr>
            <a:spLocks noGrp="1"/>
          </p:cNvSpPr>
          <p:nvPr>
            <p:ph idx="1"/>
          </p:nvPr>
        </p:nvSpPr>
        <p:spPr>
          <a:xfrm>
            <a:off x="457200" y="1484784"/>
            <a:ext cx="8229600" cy="5256584"/>
          </a:xfrm>
        </p:spPr>
        <p:txBody>
          <a:bodyPr vert="horz" lIns="91440" tIns="45720" rIns="91440" bIns="45720" anchor="t">
            <a:normAutofit/>
          </a:bodyPr>
          <a:lstStyle/>
          <a:p>
            <a:pPr>
              <a:lnSpc>
                <a:spcPct val="113999"/>
              </a:lnSpc>
              <a:buClr>
                <a:srgbClr val="089CA3"/>
              </a:buClr>
            </a:pPr>
            <a:r>
              <a:rPr lang="fr-CA" sz="3200" u="sng">
                <a:latin typeface="Arial"/>
                <a:cs typeface="Arial"/>
              </a:rPr>
              <a:t>Pharmacie centrale:</a:t>
            </a:r>
            <a:endParaRPr lang="en-US" sz="3200" u="sng">
              <a:latin typeface="Arial"/>
              <a:cs typeface="Arial"/>
            </a:endParaRPr>
          </a:p>
          <a:p>
            <a:pPr marL="457200" indent="-457200">
              <a:lnSpc>
                <a:spcPct val="113999"/>
              </a:lnSpc>
              <a:buFont typeface="Arial"/>
              <a:buChar char="•"/>
            </a:pPr>
            <a:r>
              <a:rPr lang="fr-CA" sz="2600">
                <a:latin typeface="Arial"/>
                <a:cs typeface="Arial"/>
              </a:rPr>
              <a:t>Distribution,</a:t>
            </a:r>
          </a:p>
          <a:p>
            <a:pPr marL="457200" indent="-457200">
              <a:lnSpc>
                <a:spcPct val="113999"/>
              </a:lnSpc>
              <a:buFont typeface="Arial"/>
              <a:buChar char="•"/>
            </a:pPr>
            <a:r>
              <a:rPr lang="fr-CA" sz="2600">
                <a:latin typeface="Arial"/>
                <a:cs typeface="Arial"/>
              </a:rPr>
              <a:t>Consultations des étages non desservie,</a:t>
            </a:r>
            <a:endParaRPr lang="fr-CA" sz="2600"/>
          </a:p>
          <a:p>
            <a:pPr marL="457200" indent="-457200">
              <a:lnSpc>
                <a:spcPct val="113999"/>
              </a:lnSpc>
              <a:buFont typeface="Arial"/>
              <a:buChar char="•"/>
            </a:pPr>
            <a:r>
              <a:rPr lang="fr-CA" sz="2600">
                <a:latin typeface="Arial"/>
                <a:cs typeface="Arial"/>
              </a:rPr>
              <a:t>Alimentation parentérale (NPT),</a:t>
            </a:r>
            <a:endParaRPr lang="fr-CA" sz="2600"/>
          </a:p>
          <a:p>
            <a:pPr marL="457200" indent="-457200">
              <a:lnSpc>
                <a:spcPct val="113999"/>
              </a:lnSpc>
              <a:buFont typeface="Arial"/>
              <a:buChar char="•"/>
            </a:pPr>
            <a:r>
              <a:rPr lang="fr-CA" sz="2600">
                <a:latin typeface="Arial"/>
                <a:cs typeface="Arial"/>
              </a:rPr>
              <a:t>Cinétiques (la fin de semaine). </a:t>
            </a:r>
            <a:endParaRPr lang="fr-CA" sz="2600"/>
          </a:p>
          <a:p>
            <a:pPr marL="457200" indent="-457200">
              <a:lnSpc>
                <a:spcPct val="113999"/>
              </a:lnSpc>
              <a:buFont typeface="Arial"/>
              <a:buChar char="•"/>
            </a:pPr>
            <a:r>
              <a:rPr lang="fr-CA" sz="3200" u="sng">
                <a:latin typeface="Arial"/>
                <a:cs typeface="Arial"/>
              </a:rPr>
              <a:t>Horaire: </a:t>
            </a:r>
            <a:endParaRPr lang="en-US" sz="2600">
              <a:latin typeface="Arial"/>
              <a:cs typeface="Arial"/>
            </a:endParaRPr>
          </a:p>
          <a:p>
            <a:pPr marL="457200" indent="-457200">
              <a:lnSpc>
                <a:spcPct val="113999"/>
              </a:lnSpc>
              <a:buFont typeface="Arial"/>
              <a:buChar char="•"/>
            </a:pPr>
            <a:r>
              <a:rPr lang="fr-CA" sz="2600">
                <a:latin typeface="Arial"/>
                <a:cs typeface="Arial"/>
              </a:rPr>
              <a:t>Lundi au vendredi: 8h à 20h,</a:t>
            </a:r>
            <a:endParaRPr lang="en-US" sz="2600">
              <a:latin typeface="Arial"/>
              <a:cs typeface="Arial"/>
            </a:endParaRPr>
          </a:p>
          <a:p>
            <a:pPr marL="457200" indent="-457200">
              <a:lnSpc>
                <a:spcPct val="113999"/>
              </a:lnSpc>
              <a:buFont typeface="Arial"/>
              <a:buChar char="•"/>
            </a:pPr>
            <a:r>
              <a:rPr lang="fr-CA" sz="2600">
                <a:latin typeface="Arial"/>
                <a:cs typeface="Arial"/>
              </a:rPr>
              <a:t>Samedi et dimanche: 8h à 17h.</a:t>
            </a:r>
            <a:endParaRPr lang="en-US" sz="2600">
              <a:latin typeface="Arial"/>
              <a:cs typeface="Arial"/>
            </a:endParaRPr>
          </a:p>
          <a:p>
            <a:pPr>
              <a:lnSpc>
                <a:spcPct val="113999"/>
              </a:lnSpc>
              <a:buClr>
                <a:srgbClr val="089CA3"/>
              </a:buClr>
            </a:pPr>
            <a:r>
              <a:rPr lang="fr-CA" sz="3200" u="sng">
                <a:latin typeface="Arial"/>
                <a:cs typeface="Arial"/>
              </a:rPr>
              <a:t>Poste principal: 450 771 3333</a:t>
            </a:r>
            <a:r>
              <a:rPr lang="fr-CA" sz="3200">
                <a:latin typeface="Arial"/>
                <a:cs typeface="Arial"/>
              </a:rPr>
              <a:t> </a:t>
            </a:r>
            <a:endParaRPr lang="fr-FR" sz="4000">
              <a:latin typeface="Arial"/>
              <a:cs typeface="Arial"/>
            </a:endParaRPr>
          </a:p>
        </p:txBody>
      </p:sp>
      <p:sp>
        <p:nvSpPr>
          <p:cNvPr id="3" name="Titre 2">
            <a:extLst>
              <a:ext uri="{FF2B5EF4-FFF2-40B4-BE49-F238E27FC236}">
                <a16:creationId xmlns:a16="http://schemas.microsoft.com/office/drawing/2014/main" xmlns="" id="{DB91F9ED-4AC9-A949-B567-DF143E9853B8}"/>
              </a:ext>
            </a:extLst>
          </p:cNvPr>
          <p:cNvSpPr>
            <a:spLocks noGrp="1"/>
          </p:cNvSpPr>
          <p:nvPr>
            <p:ph type="title"/>
          </p:nvPr>
        </p:nvSpPr>
        <p:spPr>
          <a:xfrm>
            <a:off x="457200" y="814179"/>
            <a:ext cx="8685000" cy="783096"/>
          </a:xfrm>
        </p:spPr>
        <p:txBody>
          <a:bodyPr vert="horz" lIns="0" tIns="45720" rIns="0" bIns="0" anchor="ctr">
            <a:noAutofit/>
          </a:bodyPr>
          <a:lstStyle/>
          <a:p>
            <a:r>
              <a:rPr lang="fr-FR" sz="3800">
                <a:latin typeface="+mn-lt"/>
              </a:rPr>
              <a:t>CISSSME Hôpital Honoré Mercier (1) </a:t>
            </a:r>
            <a:endParaRPr lang="fr-FR" sz="3800">
              <a:cs typeface="Calibri"/>
            </a:endParaRPr>
          </a:p>
        </p:txBody>
      </p:sp>
      <p:sp>
        <p:nvSpPr>
          <p:cNvPr id="4" name="Espace réservé du numéro de diapositive 3">
            <a:extLst>
              <a:ext uri="{FF2B5EF4-FFF2-40B4-BE49-F238E27FC236}">
                <a16:creationId xmlns:a16="http://schemas.microsoft.com/office/drawing/2014/main" xmlns="" id="{A87E4DAC-99FA-D642-829C-D182F1064DC0}"/>
              </a:ext>
            </a:extLst>
          </p:cNvPr>
          <p:cNvSpPr>
            <a:spLocks noGrp="1"/>
          </p:cNvSpPr>
          <p:nvPr>
            <p:ph type="sldNum" sz="quarter" idx="12"/>
          </p:nvPr>
        </p:nvSpPr>
        <p:spPr/>
        <p:txBody>
          <a:bodyPr/>
          <a:lstStyle/>
          <a:p>
            <a:fld id="{3CF1CC70-7FC9-4117-A124-4054BC0EB34A}" type="slidenum">
              <a:rPr lang="fr-CA" smtClean="0"/>
              <a:pPr/>
              <a:t>58</a:t>
            </a:fld>
            <a:endParaRPr lang="fr-CA"/>
          </a:p>
        </p:txBody>
      </p:sp>
      <p:pic>
        <p:nvPicPr>
          <p:cNvPr id="6" name="Image 7" descr="Une image contenant texte&#10;&#10;Description générée automatiquement">
            <a:extLst>
              <a:ext uri="{FF2B5EF4-FFF2-40B4-BE49-F238E27FC236}">
                <a16:creationId xmlns:a16="http://schemas.microsoft.com/office/drawing/2014/main" xmlns="" id="{E1A6F129-2526-4C02-A16C-5B7E80FDFCE1}"/>
              </a:ext>
            </a:extLst>
          </p:cNvPr>
          <p:cNvPicPr>
            <a:picLocks noChangeAspect="1"/>
          </p:cNvPicPr>
          <p:nvPr/>
        </p:nvPicPr>
        <p:blipFill>
          <a:blip r:embed="rId2"/>
          <a:stretch>
            <a:fillRect/>
          </a:stretch>
        </p:blipFill>
        <p:spPr>
          <a:xfrm>
            <a:off x="68400" y="52050"/>
            <a:ext cx="2743200" cy="723900"/>
          </a:xfrm>
          <a:prstGeom prst="rect">
            <a:avLst/>
          </a:prstGeom>
        </p:spPr>
      </p:pic>
    </p:spTree>
    <p:extLst>
      <p:ext uri="{BB962C8B-B14F-4D97-AF65-F5344CB8AC3E}">
        <p14:creationId xmlns:p14="http://schemas.microsoft.com/office/powerpoint/2010/main" val="410069052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xmlns="" id="{A87E4DAC-99FA-D642-829C-D182F1064DC0}"/>
              </a:ext>
            </a:extLst>
          </p:cNvPr>
          <p:cNvSpPr>
            <a:spLocks noGrp="1"/>
          </p:cNvSpPr>
          <p:nvPr>
            <p:ph type="sldNum" sz="quarter" idx="12"/>
          </p:nvPr>
        </p:nvSpPr>
        <p:spPr/>
        <p:txBody>
          <a:bodyPr/>
          <a:lstStyle/>
          <a:p>
            <a:fld id="{3CF1CC70-7FC9-4117-A124-4054BC0EB34A}" type="slidenum">
              <a:rPr lang="fr-CA" smtClean="0"/>
              <a:pPr/>
              <a:t>59</a:t>
            </a:fld>
            <a:endParaRPr lang="fr-CA"/>
          </a:p>
        </p:txBody>
      </p:sp>
      <p:pic>
        <p:nvPicPr>
          <p:cNvPr id="6" name="Image 7" descr="Une image contenant texte&#10;&#10;Description générée automatiquement">
            <a:extLst>
              <a:ext uri="{FF2B5EF4-FFF2-40B4-BE49-F238E27FC236}">
                <a16:creationId xmlns:a16="http://schemas.microsoft.com/office/drawing/2014/main" xmlns="" id="{2A2211FB-FA1D-4878-BD8A-C3227474285C}"/>
              </a:ext>
            </a:extLst>
          </p:cNvPr>
          <p:cNvPicPr>
            <a:picLocks noChangeAspect="1"/>
          </p:cNvPicPr>
          <p:nvPr/>
        </p:nvPicPr>
        <p:blipFill>
          <a:blip r:embed="rId3"/>
          <a:stretch>
            <a:fillRect/>
          </a:stretch>
        </p:blipFill>
        <p:spPr>
          <a:xfrm>
            <a:off x="68400" y="52050"/>
            <a:ext cx="2743200" cy="723900"/>
          </a:xfrm>
          <a:prstGeom prst="rect">
            <a:avLst/>
          </a:prstGeom>
        </p:spPr>
      </p:pic>
      <p:sp>
        <p:nvSpPr>
          <p:cNvPr id="11" name="Titre 2">
            <a:extLst>
              <a:ext uri="{FF2B5EF4-FFF2-40B4-BE49-F238E27FC236}">
                <a16:creationId xmlns:a16="http://schemas.microsoft.com/office/drawing/2014/main" xmlns="" id="{BC91E41B-70FA-43D1-8A75-B50ED5AEDC32}"/>
              </a:ext>
            </a:extLst>
          </p:cNvPr>
          <p:cNvSpPr txBox="1">
            <a:spLocks/>
          </p:cNvSpPr>
          <p:nvPr/>
        </p:nvSpPr>
        <p:spPr>
          <a:xfrm>
            <a:off x="457200" y="814179"/>
            <a:ext cx="8685000" cy="783096"/>
          </a:xfrm>
          <a:prstGeom prst="rect">
            <a:avLst/>
          </a:prstGeom>
        </p:spPr>
        <p:txBody>
          <a:bodyPr vert="horz" lIns="0" tIns="45720" rIns="0" bIns="0" anchor="ctr">
            <a:noAutofit/>
          </a:bodyPr>
          <a:lstStyle>
            <a:lvl1pPr algn="l" rtl="0" eaLnBrk="1" latinLnBrk="0" hangingPunct="1">
              <a:spcBef>
                <a:spcPct val="0"/>
              </a:spcBef>
              <a:buNone/>
              <a:defRPr kumimoji="0" sz="5000" b="1" kern="1200">
                <a:ln>
                  <a:noFill/>
                </a:ln>
                <a:solidFill>
                  <a:srgbClr val="0A4478"/>
                </a:solidFill>
                <a:effectLst/>
                <a:latin typeface="+mj-lt"/>
                <a:ea typeface="+mj-ea"/>
                <a:cs typeface="+mj-cs"/>
              </a:defRPr>
            </a:lvl1pPr>
          </a:lstStyle>
          <a:p>
            <a:r>
              <a:rPr lang="fr-FR" sz="3800">
                <a:latin typeface="+mn-lt"/>
              </a:rPr>
              <a:t>CISSSME Hôpital Honoré Mercier (2) </a:t>
            </a:r>
            <a:endParaRPr lang="fr-FR" sz="3800">
              <a:cs typeface="Calibri"/>
            </a:endParaRPr>
          </a:p>
        </p:txBody>
      </p:sp>
      <p:sp>
        <p:nvSpPr>
          <p:cNvPr id="16" name="Espace réservé du contenu 1">
            <a:extLst>
              <a:ext uri="{FF2B5EF4-FFF2-40B4-BE49-F238E27FC236}">
                <a16:creationId xmlns:a16="http://schemas.microsoft.com/office/drawing/2014/main" xmlns="" id="{D482C139-1D74-4403-B86C-C42677813760}"/>
              </a:ext>
            </a:extLst>
          </p:cNvPr>
          <p:cNvSpPr>
            <a:spLocks noGrp="1"/>
          </p:cNvSpPr>
          <p:nvPr>
            <p:ph idx="1"/>
          </p:nvPr>
        </p:nvSpPr>
        <p:spPr>
          <a:xfrm>
            <a:off x="241200" y="1592840"/>
            <a:ext cx="8553600" cy="3893783"/>
          </a:xfrm>
        </p:spPr>
        <p:txBody>
          <a:bodyPr vert="horz" lIns="91440" tIns="45720" rIns="91440" bIns="45720" anchor="t">
            <a:normAutofit/>
          </a:bodyPr>
          <a:lstStyle/>
          <a:p>
            <a:pPr>
              <a:lnSpc>
                <a:spcPct val="113999"/>
              </a:lnSpc>
              <a:buClr>
                <a:srgbClr val="089CA3"/>
              </a:buClr>
            </a:pPr>
            <a:r>
              <a:rPr lang="fr-CA" u="sng">
                <a:latin typeface="Arial"/>
                <a:cs typeface="Arial"/>
              </a:rPr>
              <a:t>Secteurs desservis:</a:t>
            </a:r>
            <a:endParaRPr lang="en-US">
              <a:latin typeface="Arial"/>
              <a:cs typeface="Arial"/>
            </a:endParaRPr>
          </a:p>
          <a:p>
            <a:pPr marL="342900" indent="-342900">
              <a:lnSpc>
                <a:spcPct val="113999"/>
              </a:lnSpc>
              <a:buClr>
                <a:srgbClr val="089CA3"/>
              </a:buClr>
              <a:buFont typeface="Arial,Sans-Serif"/>
              <a:buChar char="•"/>
            </a:pPr>
            <a:r>
              <a:rPr lang="fr-CA" sz="2600">
                <a:latin typeface="Arial"/>
                <a:cs typeface="Arial"/>
              </a:rPr>
              <a:t>Soins intensifs #3233-2 (le pharm. redirige),</a:t>
            </a:r>
            <a:endParaRPr lang="en-US" sz="2600">
              <a:latin typeface="Arial"/>
              <a:cs typeface="Arial"/>
            </a:endParaRPr>
          </a:p>
          <a:p>
            <a:pPr marL="342900" indent="-342900">
              <a:lnSpc>
                <a:spcPct val="113999"/>
              </a:lnSpc>
              <a:buClr>
                <a:srgbClr val="089CA3"/>
              </a:buClr>
              <a:buFont typeface="Arial,Sans-Serif"/>
              <a:buChar char="•"/>
            </a:pPr>
            <a:r>
              <a:rPr lang="fr-CA" sz="2600">
                <a:latin typeface="Arial"/>
                <a:cs typeface="Arial"/>
              </a:rPr>
              <a:t>Urgence # 3323-2 (le pharm. redirige),</a:t>
            </a:r>
            <a:endParaRPr lang="en-US" sz="2600">
              <a:latin typeface="Arial"/>
              <a:cs typeface="Arial"/>
            </a:endParaRPr>
          </a:p>
          <a:p>
            <a:pPr marL="342900" indent="-342900">
              <a:lnSpc>
                <a:spcPct val="113999"/>
              </a:lnSpc>
              <a:buClr>
                <a:srgbClr val="089CA3"/>
              </a:buClr>
              <a:buFont typeface="Arial,Sans-Serif"/>
              <a:buChar char="•"/>
            </a:pPr>
            <a:r>
              <a:rPr lang="fr-CA" sz="2600" err="1">
                <a:latin typeface="Arial"/>
                <a:cs typeface="Arial"/>
              </a:rPr>
              <a:t>Antibiogouvernance</a:t>
            </a:r>
            <a:r>
              <a:rPr lang="fr-CA" sz="2600">
                <a:latin typeface="Arial"/>
                <a:cs typeface="Arial"/>
              </a:rPr>
              <a:t> #3233-2 ou via la téléphoniste </a:t>
            </a:r>
            <a:br>
              <a:rPr lang="fr-CA" sz="2600">
                <a:latin typeface="Arial"/>
                <a:cs typeface="Arial"/>
              </a:rPr>
            </a:br>
            <a:r>
              <a:rPr lang="fr-CA" sz="2600">
                <a:latin typeface="Arial"/>
                <a:cs typeface="Arial"/>
              </a:rPr>
              <a:t>au 0,</a:t>
            </a:r>
          </a:p>
          <a:p>
            <a:pPr marL="342900" indent="-342900">
              <a:lnSpc>
                <a:spcPct val="113999"/>
              </a:lnSpc>
              <a:buClr>
                <a:srgbClr val="089CA3"/>
              </a:buClr>
              <a:buFont typeface="Arial,Sans-Serif"/>
              <a:buChar char="•"/>
            </a:pPr>
            <a:r>
              <a:rPr lang="fr-CA" sz="2600">
                <a:latin typeface="Arial"/>
                <a:cs typeface="Arial"/>
              </a:rPr>
              <a:t>Hémodialyse (clientèle externe et hospitalisé) #4716.</a:t>
            </a:r>
            <a:endParaRPr lang="fr-CA" sz="2600"/>
          </a:p>
          <a:p>
            <a:pPr marL="342900" indent="-342900">
              <a:lnSpc>
                <a:spcPct val="113999"/>
              </a:lnSpc>
              <a:buClr>
                <a:srgbClr val="089CA3"/>
              </a:buClr>
              <a:buFont typeface="Arial,Sans-Serif"/>
              <a:buChar char="•"/>
            </a:pPr>
            <a:endParaRPr lang="fr-CA"/>
          </a:p>
          <a:p>
            <a:pPr marL="342900" indent="-342900">
              <a:lnSpc>
                <a:spcPct val="113999"/>
              </a:lnSpc>
              <a:buClr>
                <a:srgbClr val="089CA3"/>
              </a:buClr>
              <a:buFont typeface="Arial,Sans-Serif"/>
              <a:buChar char="•"/>
            </a:pPr>
            <a:endParaRPr lang="fr-CA">
              <a:latin typeface="Arial"/>
              <a:cs typeface="Arial"/>
            </a:endParaRPr>
          </a:p>
        </p:txBody>
      </p:sp>
    </p:spTree>
    <p:extLst>
      <p:ext uri="{BB962C8B-B14F-4D97-AF65-F5344CB8AC3E}">
        <p14:creationId xmlns:p14="http://schemas.microsoft.com/office/powerpoint/2010/main" val="41507399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xmlns="" id="{C6125C83-A0A3-6942-9FB0-FF662EE88C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6800" y="568412"/>
            <a:ext cx="8424472" cy="6153063"/>
          </a:xfrm>
          <a:prstGeom prst="rect">
            <a:avLst/>
          </a:prstGeom>
        </p:spPr>
      </p:pic>
      <p:sp>
        <p:nvSpPr>
          <p:cNvPr id="4" name="Espace réservé du numéro de diapositive 3">
            <a:extLst>
              <a:ext uri="{FF2B5EF4-FFF2-40B4-BE49-F238E27FC236}">
                <a16:creationId xmlns:a16="http://schemas.microsoft.com/office/drawing/2014/main" xmlns="" id="{7FFAB5BD-4F73-1541-BC4C-EE2E3B462488}"/>
              </a:ext>
            </a:extLst>
          </p:cNvPr>
          <p:cNvSpPr>
            <a:spLocks noGrp="1"/>
          </p:cNvSpPr>
          <p:nvPr>
            <p:ph type="sldNum" sz="quarter" idx="12"/>
          </p:nvPr>
        </p:nvSpPr>
        <p:spPr/>
        <p:txBody>
          <a:bodyPr/>
          <a:lstStyle/>
          <a:p>
            <a:fld id="{3CF1CC70-7FC9-4117-A124-4054BC0EB34A}" type="slidenum">
              <a:rPr lang="fr-CA" smtClean="0">
                <a:solidFill>
                  <a:srgbClr val="04617B">
                    <a:shade val="90000"/>
                  </a:srgbClr>
                </a:solidFill>
              </a:rPr>
              <a:pPr/>
              <a:t>6</a:t>
            </a:fld>
            <a:endParaRPr lang="fr-CA">
              <a:solidFill>
                <a:srgbClr val="04617B">
                  <a:shade val="90000"/>
                </a:srgbClr>
              </a:solidFill>
            </a:endParaRPr>
          </a:p>
        </p:txBody>
      </p:sp>
      <p:sp>
        <p:nvSpPr>
          <p:cNvPr id="7" name="Rectangle : coins arrondis 6">
            <a:extLst>
              <a:ext uri="{FF2B5EF4-FFF2-40B4-BE49-F238E27FC236}">
                <a16:creationId xmlns:a16="http://schemas.microsoft.com/office/drawing/2014/main" xmlns="" id="{A9CCC934-8B26-8542-B43D-1544E638718F}"/>
              </a:ext>
            </a:extLst>
          </p:cNvPr>
          <p:cNvSpPr/>
          <p:nvPr/>
        </p:nvSpPr>
        <p:spPr>
          <a:xfrm>
            <a:off x="5576341" y="1424066"/>
            <a:ext cx="2308485" cy="1184223"/>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pic>
        <p:nvPicPr>
          <p:cNvPr id="5" name="Image 8" descr="Une image contenant texte&#10;&#10;Description générée automatiquement">
            <a:extLst>
              <a:ext uri="{FF2B5EF4-FFF2-40B4-BE49-F238E27FC236}">
                <a16:creationId xmlns:a16="http://schemas.microsoft.com/office/drawing/2014/main" xmlns="" id="{A8B47DB4-7636-4310-BF0B-0949E585E48D}"/>
              </a:ext>
            </a:extLst>
          </p:cNvPr>
          <p:cNvPicPr>
            <a:picLocks noChangeAspect="1"/>
          </p:cNvPicPr>
          <p:nvPr/>
        </p:nvPicPr>
        <p:blipFill>
          <a:blip r:embed="rId4"/>
          <a:stretch>
            <a:fillRect/>
          </a:stretch>
        </p:blipFill>
        <p:spPr>
          <a:xfrm>
            <a:off x="113400" y="85669"/>
            <a:ext cx="2743200" cy="728663"/>
          </a:xfrm>
          <a:prstGeom prst="rect">
            <a:avLst/>
          </a:prstGeom>
        </p:spPr>
      </p:pic>
      <p:sp>
        <p:nvSpPr>
          <p:cNvPr id="2" name="ZoneTexte 1"/>
          <p:cNvSpPr txBox="1"/>
          <p:nvPr/>
        </p:nvSpPr>
        <p:spPr>
          <a:xfrm>
            <a:off x="3979572" y="3992451"/>
            <a:ext cx="1352282" cy="373487"/>
          </a:xfrm>
          <a:prstGeom prst="rect">
            <a:avLst/>
          </a:prstGeom>
          <a:noFill/>
        </p:spPr>
        <p:txBody>
          <a:bodyPr wrap="square" rtlCol="0">
            <a:spAutoFit/>
          </a:bodyPr>
          <a:lstStyle/>
          <a:p>
            <a:pPr algn="ctr"/>
            <a:r>
              <a:rPr lang="fr-CA" b="1" dirty="0" smtClean="0">
                <a:solidFill>
                  <a:srgbClr val="FF0000"/>
                </a:solidFill>
              </a:rPr>
              <a:t>CRSP</a:t>
            </a:r>
            <a:endParaRPr lang="fr-CA" b="1" dirty="0">
              <a:solidFill>
                <a:srgbClr val="FF0000"/>
              </a:solidFill>
            </a:endParaRPr>
          </a:p>
        </p:txBody>
      </p:sp>
    </p:spTree>
    <p:extLst>
      <p:ext uri="{BB962C8B-B14F-4D97-AF65-F5344CB8AC3E}">
        <p14:creationId xmlns:p14="http://schemas.microsoft.com/office/powerpoint/2010/main" val="3897171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xmlns="" id="{38460699-BEE4-4344-877B-0E5564B7E12E}"/>
              </a:ext>
            </a:extLst>
          </p:cNvPr>
          <p:cNvSpPr>
            <a:spLocks noGrp="1"/>
          </p:cNvSpPr>
          <p:nvPr>
            <p:ph idx="1"/>
          </p:nvPr>
        </p:nvSpPr>
        <p:spPr>
          <a:xfrm>
            <a:off x="457200" y="1115840"/>
            <a:ext cx="8229600" cy="3893783"/>
          </a:xfrm>
        </p:spPr>
        <p:txBody>
          <a:bodyPr vert="horz" lIns="91440" tIns="45720" rIns="91440" bIns="45720" anchor="t">
            <a:normAutofit fontScale="85000" lnSpcReduction="20000"/>
          </a:bodyPr>
          <a:lstStyle/>
          <a:p>
            <a:pPr marL="342900" indent="-342900">
              <a:lnSpc>
                <a:spcPct val="113999"/>
              </a:lnSpc>
              <a:buClr>
                <a:srgbClr val="089CA3"/>
              </a:buClr>
              <a:buFont typeface="Arial,Sans-Serif"/>
              <a:buChar char="•"/>
            </a:pPr>
            <a:endParaRPr lang="fr-CA">
              <a:latin typeface="Arial"/>
              <a:cs typeface="Arial"/>
            </a:endParaRPr>
          </a:p>
          <a:p>
            <a:pPr>
              <a:lnSpc>
                <a:spcPct val="113999"/>
              </a:lnSpc>
              <a:buClr>
                <a:srgbClr val="089CA3"/>
              </a:buClr>
            </a:pPr>
            <a:r>
              <a:rPr lang="fr-CA" u="sng">
                <a:latin typeface="Arial"/>
                <a:cs typeface="Arial"/>
              </a:rPr>
              <a:t>Secteurs desservis (suite):</a:t>
            </a:r>
            <a:endParaRPr lang="fr-CA"/>
          </a:p>
          <a:p>
            <a:pPr marL="342900" indent="-342900">
              <a:lnSpc>
                <a:spcPct val="113999"/>
              </a:lnSpc>
              <a:buClr>
                <a:srgbClr val="089CA3"/>
              </a:buClr>
              <a:buFont typeface="Arial,Sans-Serif"/>
              <a:buChar char="•"/>
            </a:pPr>
            <a:r>
              <a:rPr lang="fr-CA">
                <a:latin typeface="Arial"/>
                <a:cs typeface="Arial"/>
              </a:rPr>
              <a:t>Oncologie #3233-5,</a:t>
            </a:r>
            <a:endParaRPr lang="fr-CA"/>
          </a:p>
          <a:p>
            <a:pPr marL="342900" indent="-342900">
              <a:lnSpc>
                <a:spcPct val="113999"/>
              </a:lnSpc>
              <a:buClr>
                <a:srgbClr val="089CA3"/>
              </a:buClr>
              <a:buFont typeface="Arial,Sans-Serif"/>
              <a:buChar char="•"/>
            </a:pPr>
            <a:r>
              <a:rPr lang="fr-CA">
                <a:latin typeface="Arial"/>
                <a:cs typeface="Arial"/>
              </a:rPr>
              <a:t>Clinique d'insuffisance cardiaque </a:t>
            </a:r>
            <a:br>
              <a:rPr lang="fr-CA">
                <a:latin typeface="Arial"/>
                <a:cs typeface="Arial"/>
              </a:rPr>
            </a:br>
            <a:r>
              <a:rPr lang="fr-CA">
                <a:latin typeface="Arial"/>
                <a:cs typeface="Arial"/>
              </a:rPr>
              <a:t>(mardi et jeudi) </a:t>
            </a:r>
            <a:r>
              <a:rPr lang="fr-CA"/>
              <a:t/>
            </a:r>
            <a:br>
              <a:rPr lang="fr-CA"/>
            </a:br>
            <a:r>
              <a:rPr lang="fr-CA">
                <a:latin typeface="Arial"/>
                <a:cs typeface="Arial"/>
              </a:rPr>
              <a:t>#3233-2 (le pharm. redirige),</a:t>
            </a:r>
          </a:p>
          <a:p>
            <a:pPr marL="342900" indent="-342900">
              <a:lnSpc>
                <a:spcPct val="113999"/>
              </a:lnSpc>
              <a:buClr>
                <a:srgbClr val="089CA3"/>
              </a:buClr>
              <a:buFont typeface="Arial,Sans-Serif"/>
              <a:buChar char="•"/>
            </a:pPr>
            <a:r>
              <a:rPr lang="fr-CA">
                <a:latin typeface="Arial"/>
                <a:cs typeface="Arial"/>
              </a:rPr>
              <a:t>Soins de longue durée (CHSLD) #2400-2,</a:t>
            </a:r>
          </a:p>
          <a:p>
            <a:pPr marL="342900" indent="-342900">
              <a:lnSpc>
                <a:spcPct val="113999"/>
              </a:lnSpc>
              <a:buClr>
                <a:srgbClr val="089CA3"/>
              </a:buClr>
              <a:buFont typeface="Arial,Sans-Serif"/>
              <a:buChar char="•"/>
            </a:pPr>
            <a:r>
              <a:rPr lang="fr-CA">
                <a:latin typeface="Arial"/>
                <a:cs typeface="Arial"/>
              </a:rPr>
              <a:t>Étage COVID #3233 - 2 (le pharm. redirige).</a:t>
            </a:r>
            <a:endParaRPr lang="fr-FR">
              <a:latin typeface="Arial"/>
              <a:cs typeface="Arial"/>
            </a:endParaRPr>
          </a:p>
        </p:txBody>
      </p:sp>
      <p:sp>
        <p:nvSpPr>
          <p:cNvPr id="4" name="Espace réservé du numéro de diapositive 3">
            <a:extLst>
              <a:ext uri="{FF2B5EF4-FFF2-40B4-BE49-F238E27FC236}">
                <a16:creationId xmlns:a16="http://schemas.microsoft.com/office/drawing/2014/main" xmlns="" id="{31C53550-BFAE-4C66-8217-D1F2EDEA2418}"/>
              </a:ext>
            </a:extLst>
          </p:cNvPr>
          <p:cNvSpPr>
            <a:spLocks noGrp="1"/>
          </p:cNvSpPr>
          <p:nvPr>
            <p:ph type="sldNum" sz="quarter" idx="12"/>
          </p:nvPr>
        </p:nvSpPr>
        <p:spPr/>
        <p:txBody>
          <a:bodyPr/>
          <a:lstStyle/>
          <a:p>
            <a:fld id="{3CF1CC70-7FC9-4117-A124-4054BC0EB34A}" type="slidenum">
              <a:rPr lang="fr-CA" smtClean="0"/>
              <a:pPr/>
              <a:t>60</a:t>
            </a:fld>
            <a:endParaRPr lang="fr-CA"/>
          </a:p>
        </p:txBody>
      </p:sp>
      <p:sp>
        <p:nvSpPr>
          <p:cNvPr id="6" name="Titre 2">
            <a:extLst>
              <a:ext uri="{FF2B5EF4-FFF2-40B4-BE49-F238E27FC236}">
                <a16:creationId xmlns:a16="http://schemas.microsoft.com/office/drawing/2014/main" xmlns="" id="{3402B7F3-30DD-4D12-A388-F29FF8D06320}"/>
              </a:ext>
            </a:extLst>
          </p:cNvPr>
          <p:cNvSpPr>
            <a:spLocks noGrp="1"/>
          </p:cNvSpPr>
          <p:nvPr>
            <p:ph type="title"/>
          </p:nvPr>
        </p:nvSpPr>
        <p:spPr>
          <a:xfrm>
            <a:off x="457200" y="814179"/>
            <a:ext cx="8685000" cy="783096"/>
          </a:xfrm>
        </p:spPr>
        <p:txBody>
          <a:bodyPr vert="horz" lIns="0" tIns="45720" rIns="0" bIns="0" anchor="ctr">
            <a:noAutofit/>
          </a:bodyPr>
          <a:lstStyle/>
          <a:p>
            <a:r>
              <a:rPr lang="fr-FR" sz="3800">
                <a:latin typeface="+mn-lt"/>
              </a:rPr>
              <a:t>CISSSME Hôpital Honoré Mercier (3) </a:t>
            </a:r>
            <a:endParaRPr lang="fr-FR" sz="3800">
              <a:cs typeface="Calibri"/>
            </a:endParaRPr>
          </a:p>
        </p:txBody>
      </p:sp>
      <p:pic>
        <p:nvPicPr>
          <p:cNvPr id="8" name="Image 7" descr="Une image contenant texte&#10;&#10;Description générée automatiquement">
            <a:extLst>
              <a:ext uri="{FF2B5EF4-FFF2-40B4-BE49-F238E27FC236}">
                <a16:creationId xmlns:a16="http://schemas.microsoft.com/office/drawing/2014/main" xmlns="" id="{E76F87B7-E1A9-4CCE-8390-F58D360BA7A7}"/>
              </a:ext>
            </a:extLst>
          </p:cNvPr>
          <p:cNvPicPr>
            <a:picLocks noChangeAspect="1"/>
          </p:cNvPicPr>
          <p:nvPr/>
        </p:nvPicPr>
        <p:blipFill>
          <a:blip r:embed="rId2"/>
          <a:stretch>
            <a:fillRect/>
          </a:stretch>
        </p:blipFill>
        <p:spPr>
          <a:xfrm>
            <a:off x="68400" y="52050"/>
            <a:ext cx="2743200" cy="723900"/>
          </a:xfrm>
          <a:prstGeom prst="rect">
            <a:avLst/>
          </a:prstGeom>
        </p:spPr>
      </p:pic>
    </p:spTree>
    <p:extLst>
      <p:ext uri="{BB962C8B-B14F-4D97-AF65-F5344CB8AC3E}">
        <p14:creationId xmlns:p14="http://schemas.microsoft.com/office/powerpoint/2010/main" val="50067960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xmlns="" id="{52753566-4CE4-504B-830E-9B2E66A17000}"/>
              </a:ext>
            </a:extLst>
          </p:cNvPr>
          <p:cNvSpPr>
            <a:spLocks noGrp="1"/>
          </p:cNvSpPr>
          <p:nvPr>
            <p:ph idx="1"/>
          </p:nvPr>
        </p:nvSpPr>
        <p:spPr>
          <a:xfrm>
            <a:off x="207000" y="1511736"/>
            <a:ext cx="8741627" cy="5529961"/>
          </a:xfrm>
        </p:spPr>
        <p:txBody>
          <a:bodyPr vert="horz" lIns="91440" tIns="45720" rIns="91440" bIns="45720" anchor="t">
            <a:normAutofit/>
          </a:bodyPr>
          <a:lstStyle/>
          <a:p>
            <a:pPr marL="457200" indent="-457200">
              <a:lnSpc>
                <a:spcPct val="120000"/>
              </a:lnSpc>
              <a:spcBef>
                <a:spcPts val="0"/>
              </a:spcBef>
              <a:spcAft>
                <a:spcPts val="0"/>
              </a:spcAft>
              <a:buFont typeface="Arial"/>
              <a:buChar char="•"/>
            </a:pPr>
            <a:r>
              <a:rPr lang="fr-FR" sz="2800">
                <a:latin typeface="Arial"/>
                <a:cs typeface="Arial"/>
              </a:rPr>
              <a:t>Pharm. centrale: </a:t>
            </a:r>
            <a:endParaRPr lang="fr-FR" sz="2800"/>
          </a:p>
          <a:p>
            <a:pPr lvl="1" indent="-287655">
              <a:lnSpc>
                <a:spcPct val="120000"/>
              </a:lnSpc>
              <a:spcBef>
                <a:spcPts val="0"/>
              </a:spcBef>
              <a:spcAft>
                <a:spcPts val="0"/>
              </a:spcAft>
              <a:buFont typeface="Arial"/>
              <a:buChar char="•"/>
            </a:pPr>
            <a:r>
              <a:rPr lang="fr-FR" sz="2800">
                <a:latin typeface="Arial"/>
                <a:cs typeface="Arial"/>
              </a:rPr>
              <a:t>2 pharmaciens à la validation incluant SCAS.</a:t>
            </a:r>
          </a:p>
          <a:p>
            <a:pPr marL="457200" indent="-457200">
              <a:lnSpc>
                <a:spcPct val="113999"/>
              </a:lnSpc>
              <a:buClr>
                <a:srgbClr val="089CA3"/>
              </a:buClr>
              <a:buFont typeface="Arial"/>
              <a:buChar char="•"/>
            </a:pPr>
            <a:r>
              <a:rPr lang="fr-FR" sz="2800">
                <a:latin typeface="Arial"/>
                <a:cs typeface="Arial"/>
              </a:rPr>
              <a:t>Oncologie:</a:t>
            </a:r>
          </a:p>
          <a:p>
            <a:pPr lvl="1" indent="-287655">
              <a:lnSpc>
                <a:spcPct val="113999"/>
              </a:lnSpc>
              <a:buFont typeface="Arial"/>
              <a:buChar char="•"/>
            </a:pPr>
            <a:r>
              <a:rPr lang="fr-FR" sz="2400">
                <a:latin typeface="Arial"/>
                <a:cs typeface="Arial"/>
              </a:rPr>
              <a:t>1 pharm. à la validation, 1 pharm. 3jours\semaine aux soins.</a:t>
            </a:r>
            <a:endParaRPr lang="fr-FR" sz="2400"/>
          </a:p>
          <a:p>
            <a:pPr marL="457200" indent="-457200">
              <a:lnSpc>
                <a:spcPct val="113999"/>
              </a:lnSpc>
              <a:buFont typeface="Arial"/>
              <a:buChar char="•"/>
            </a:pPr>
            <a:r>
              <a:rPr lang="fr-FR" sz="2800">
                <a:latin typeface="Arial"/>
                <a:cs typeface="Arial"/>
              </a:rPr>
              <a:t>Antibio ambulatoire (</a:t>
            </a:r>
            <a:r>
              <a:rPr lang="fr-FR" sz="2800" err="1">
                <a:latin typeface="Arial"/>
                <a:cs typeface="Arial"/>
              </a:rPr>
              <a:t>Ativad</a:t>
            </a:r>
            <a:r>
              <a:rPr lang="fr-FR" sz="2800">
                <a:latin typeface="Arial"/>
                <a:cs typeface="Arial"/>
              </a:rPr>
              <a:t>): </a:t>
            </a:r>
          </a:p>
          <a:p>
            <a:pPr lvl="1" indent="-287655">
              <a:lnSpc>
                <a:spcPct val="100000"/>
              </a:lnSpc>
              <a:spcBef>
                <a:spcPts val="0"/>
              </a:spcBef>
              <a:spcAft>
                <a:spcPts val="0"/>
              </a:spcAft>
              <a:buFont typeface="Arial"/>
              <a:buChar char="•"/>
            </a:pPr>
            <a:r>
              <a:rPr lang="fr-FR" sz="2400">
                <a:latin typeface="Arial"/>
                <a:cs typeface="Arial"/>
              </a:rPr>
              <a:t>pas d'implication d'emblée depuis pandémie. Processus</a:t>
            </a:r>
            <a:br>
              <a:rPr lang="fr-FR" sz="2400">
                <a:latin typeface="Arial"/>
                <a:cs typeface="Arial"/>
              </a:rPr>
            </a:br>
            <a:r>
              <a:rPr lang="fr-FR" sz="2400">
                <a:latin typeface="Arial"/>
                <a:cs typeface="Arial"/>
              </a:rPr>
              <a:t>en révision</a:t>
            </a:r>
            <a:r>
              <a:rPr lang="fr-FR" sz="2800">
                <a:latin typeface="Arial"/>
                <a:cs typeface="Arial"/>
              </a:rPr>
              <a:t>. </a:t>
            </a:r>
            <a:endParaRPr lang="fr-FR" sz="2800"/>
          </a:p>
          <a:p>
            <a:pPr>
              <a:lnSpc>
                <a:spcPct val="113999"/>
              </a:lnSpc>
              <a:buClr>
                <a:srgbClr val="089CA3"/>
              </a:buClr>
            </a:pPr>
            <a:endParaRPr lang="fr-FR" sz="5900">
              <a:latin typeface="Arial"/>
              <a:cs typeface="Arial"/>
            </a:endParaRPr>
          </a:p>
          <a:p>
            <a:pPr>
              <a:lnSpc>
                <a:spcPct val="113999"/>
              </a:lnSpc>
            </a:pPr>
            <a:endParaRPr lang="fr-FR">
              <a:latin typeface="Arial"/>
              <a:cs typeface="Arial"/>
            </a:endParaRPr>
          </a:p>
        </p:txBody>
      </p:sp>
      <p:sp>
        <p:nvSpPr>
          <p:cNvPr id="3" name="Titre 2">
            <a:extLst>
              <a:ext uri="{FF2B5EF4-FFF2-40B4-BE49-F238E27FC236}">
                <a16:creationId xmlns:a16="http://schemas.microsoft.com/office/drawing/2014/main" xmlns="" id="{3C1E50F3-1995-5647-AFB1-1777D6B44252}"/>
              </a:ext>
            </a:extLst>
          </p:cNvPr>
          <p:cNvSpPr>
            <a:spLocks noGrp="1"/>
          </p:cNvSpPr>
          <p:nvPr>
            <p:ph type="title"/>
          </p:nvPr>
        </p:nvSpPr>
        <p:spPr>
          <a:xfrm>
            <a:off x="459827" y="773768"/>
            <a:ext cx="8280000" cy="620968"/>
          </a:xfrm>
        </p:spPr>
        <p:txBody>
          <a:bodyPr vert="horz" lIns="0" tIns="45720" rIns="0" bIns="0" anchor="ctr">
            <a:normAutofit fontScale="90000"/>
          </a:bodyPr>
          <a:lstStyle/>
          <a:p>
            <a:r>
              <a:rPr lang="fr-FR" sz="4000">
                <a:latin typeface="+mn-lt"/>
              </a:rPr>
              <a:t>CISSSME - HD Sorel (1)</a:t>
            </a:r>
            <a:endParaRPr lang="fr-FR" sz="4000">
              <a:latin typeface="+mn-lt"/>
              <a:cs typeface="Arial"/>
            </a:endParaRPr>
          </a:p>
        </p:txBody>
      </p:sp>
      <p:sp>
        <p:nvSpPr>
          <p:cNvPr id="4" name="Espace réservé du numéro de diapositive 3">
            <a:extLst>
              <a:ext uri="{FF2B5EF4-FFF2-40B4-BE49-F238E27FC236}">
                <a16:creationId xmlns:a16="http://schemas.microsoft.com/office/drawing/2014/main" xmlns="" id="{A6D86EC6-41DD-9F47-A1CB-E65F611CB192}"/>
              </a:ext>
            </a:extLst>
          </p:cNvPr>
          <p:cNvSpPr>
            <a:spLocks noGrp="1"/>
          </p:cNvSpPr>
          <p:nvPr>
            <p:ph type="sldNum" sz="quarter" idx="12"/>
          </p:nvPr>
        </p:nvSpPr>
        <p:spPr/>
        <p:txBody>
          <a:bodyPr/>
          <a:lstStyle/>
          <a:p>
            <a:fld id="{3CF1CC70-7FC9-4117-A124-4054BC0EB34A}" type="slidenum">
              <a:rPr lang="fr-CA" dirty="0" smtClean="0"/>
              <a:pPr/>
              <a:t>61</a:t>
            </a:fld>
            <a:endParaRPr lang="fr-CA"/>
          </a:p>
        </p:txBody>
      </p:sp>
      <p:pic>
        <p:nvPicPr>
          <p:cNvPr id="6" name="Image 7" descr="Une image contenant texte&#10;&#10;Description générée automatiquement">
            <a:extLst>
              <a:ext uri="{FF2B5EF4-FFF2-40B4-BE49-F238E27FC236}">
                <a16:creationId xmlns:a16="http://schemas.microsoft.com/office/drawing/2014/main" xmlns="" id="{CF320216-DE0D-4ECE-B56A-BCE412FC7EBA}"/>
              </a:ext>
            </a:extLst>
          </p:cNvPr>
          <p:cNvPicPr>
            <a:picLocks noChangeAspect="1"/>
          </p:cNvPicPr>
          <p:nvPr/>
        </p:nvPicPr>
        <p:blipFill>
          <a:blip r:embed="rId2"/>
          <a:stretch>
            <a:fillRect/>
          </a:stretch>
        </p:blipFill>
        <p:spPr>
          <a:xfrm>
            <a:off x="68400" y="52050"/>
            <a:ext cx="2743200" cy="723900"/>
          </a:xfrm>
          <a:prstGeom prst="rect">
            <a:avLst/>
          </a:prstGeom>
        </p:spPr>
      </p:pic>
    </p:spTree>
    <p:extLst>
      <p:ext uri="{BB962C8B-B14F-4D97-AF65-F5344CB8AC3E}">
        <p14:creationId xmlns:p14="http://schemas.microsoft.com/office/powerpoint/2010/main" val="416933386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xmlns="" id="{52753566-4CE4-504B-830E-9B2E66A17000}"/>
              </a:ext>
            </a:extLst>
          </p:cNvPr>
          <p:cNvSpPr>
            <a:spLocks noGrp="1"/>
          </p:cNvSpPr>
          <p:nvPr>
            <p:ph idx="1"/>
          </p:nvPr>
        </p:nvSpPr>
        <p:spPr>
          <a:xfrm>
            <a:off x="459000" y="1574736"/>
            <a:ext cx="8741627" cy="5529961"/>
          </a:xfrm>
        </p:spPr>
        <p:txBody>
          <a:bodyPr vert="horz" lIns="91440" tIns="45720" rIns="91440" bIns="45720" anchor="t">
            <a:normAutofit/>
          </a:bodyPr>
          <a:lstStyle/>
          <a:p>
            <a:pPr marL="457200" indent="-457200">
              <a:lnSpc>
                <a:spcPct val="113999"/>
              </a:lnSpc>
              <a:buClr>
                <a:srgbClr val="089CA3"/>
              </a:buClr>
              <a:buFont typeface="Arial"/>
              <a:buChar char="•"/>
            </a:pPr>
            <a:r>
              <a:rPr lang="fr-FR" sz="2800">
                <a:latin typeface="Arial"/>
                <a:cs typeface="Arial"/>
              </a:rPr>
              <a:t>Soins critiques (urgence et soins intensifs):</a:t>
            </a:r>
            <a:endParaRPr lang="fr-FR" sz="2800"/>
          </a:p>
          <a:p>
            <a:pPr lvl="1" indent="-287655">
              <a:lnSpc>
                <a:spcPct val="113999"/>
              </a:lnSpc>
              <a:buFont typeface="Arial"/>
              <a:buChar char="•"/>
            </a:pPr>
            <a:r>
              <a:rPr lang="fr-FR" sz="2400">
                <a:latin typeface="Arial"/>
                <a:cs typeface="Arial"/>
              </a:rPr>
              <a:t>1 pharmacien.</a:t>
            </a:r>
            <a:endParaRPr lang="fr-FR" sz="2400"/>
          </a:p>
          <a:p>
            <a:pPr marL="457200" indent="-457200">
              <a:lnSpc>
                <a:spcPct val="113999"/>
              </a:lnSpc>
              <a:buClr>
                <a:srgbClr val="089CA3"/>
              </a:buClr>
              <a:buFont typeface="Arial"/>
              <a:buChar char="•"/>
            </a:pPr>
            <a:r>
              <a:rPr lang="fr-FR" sz="2800">
                <a:latin typeface="Arial"/>
                <a:cs typeface="Arial"/>
              </a:rPr>
              <a:t>Médecine et consultations étages:</a:t>
            </a:r>
            <a:endParaRPr lang="fr-FR" sz="2800"/>
          </a:p>
          <a:p>
            <a:pPr lvl="1" indent="-287655">
              <a:lnSpc>
                <a:spcPct val="113999"/>
              </a:lnSpc>
              <a:buFont typeface="Arial"/>
              <a:buChar char="•"/>
            </a:pPr>
            <a:r>
              <a:rPr lang="fr-FR" sz="2400">
                <a:latin typeface="Arial"/>
                <a:cs typeface="Arial"/>
              </a:rPr>
              <a:t>1 pharmacien.</a:t>
            </a:r>
            <a:endParaRPr lang="fr-FR" sz="2400"/>
          </a:p>
          <a:p>
            <a:pPr marL="457200" indent="-457200">
              <a:lnSpc>
                <a:spcPct val="113999"/>
              </a:lnSpc>
              <a:buClr>
                <a:srgbClr val="089CA3"/>
              </a:buClr>
              <a:buFont typeface="Arial"/>
              <a:buChar char="•"/>
            </a:pPr>
            <a:r>
              <a:rPr lang="fr-FR" sz="2800">
                <a:latin typeface="Arial"/>
                <a:cs typeface="Arial"/>
              </a:rPr>
              <a:t>Nouveau! </a:t>
            </a:r>
            <a:r>
              <a:rPr lang="fr-FR" sz="2800" err="1">
                <a:latin typeface="Arial"/>
                <a:cs typeface="Arial"/>
              </a:rPr>
              <a:t>Antibiogouvernance</a:t>
            </a:r>
            <a:r>
              <a:rPr lang="fr-FR" sz="2800">
                <a:latin typeface="Arial"/>
                <a:cs typeface="Arial"/>
              </a:rPr>
              <a:t> et CHSLD </a:t>
            </a:r>
            <a:endParaRPr lang="fr-FR" sz="2800"/>
          </a:p>
          <a:p>
            <a:pPr>
              <a:lnSpc>
                <a:spcPct val="113999"/>
              </a:lnSpc>
            </a:pPr>
            <a:endParaRPr lang="fr-FR" sz="2800">
              <a:latin typeface="Arial"/>
              <a:cs typeface="Arial"/>
            </a:endParaRPr>
          </a:p>
          <a:p>
            <a:pPr>
              <a:lnSpc>
                <a:spcPct val="113999"/>
              </a:lnSpc>
            </a:pPr>
            <a:r>
              <a:rPr lang="fr-FR" sz="2800">
                <a:latin typeface="Arial"/>
                <a:cs typeface="Arial"/>
              </a:rPr>
              <a:t>Pour contacter le pharmacien:</a:t>
            </a:r>
          </a:p>
          <a:p>
            <a:pPr>
              <a:lnSpc>
                <a:spcPct val="113999"/>
              </a:lnSpc>
            </a:pPr>
            <a:r>
              <a:rPr lang="fr-FR" sz="2800">
                <a:latin typeface="Arial"/>
                <a:cs typeface="Arial"/>
              </a:rPr>
              <a:t>450-746-6000 #7100, option 2 pour pharmacien qui redirigera </a:t>
            </a:r>
            <a:r>
              <a:rPr lang="fr-FR" sz="2800" err="1">
                <a:latin typeface="Arial"/>
                <a:cs typeface="Arial"/>
              </a:rPr>
              <a:t>prn</a:t>
            </a:r>
            <a:r>
              <a:rPr lang="fr-FR" sz="2800">
                <a:latin typeface="Arial"/>
                <a:cs typeface="Arial"/>
              </a:rPr>
              <a:t>.</a:t>
            </a:r>
          </a:p>
          <a:p>
            <a:pPr>
              <a:lnSpc>
                <a:spcPct val="113999"/>
              </a:lnSpc>
            </a:pPr>
            <a:endParaRPr lang="fr-FR" sz="2800">
              <a:latin typeface="Arial"/>
              <a:cs typeface="Arial"/>
            </a:endParaRPr>
          </a:p>
        </p:txBody>
      </p:sp>
      <p:sp>
        <p:nvSpPr>
          <p:cNvPr id="4" name="Espace réservé du numéro de diapositive 3">
            <a:extLst>
              <a:ext uri="{FF2B5EF4-FFF2-40B4-BE49-F238E27FC236}">
                <a16:creationId xmlns:a16="http://schemas.microsoft.com/office/drawing/2014/main" xmlns="" id="{A6D86EC6-41DD-9F47-A1CB-E65F611CB192}"/>
              </a:ext>
            </a:extLst>
          </p:cNvPr>
          <p:cNvSpPr>
            <a:spLocks noGrp="1"/>
          </p:cNvSpPr>
          <p:nvPr>
            <p:ph type="sldNum" sz="quarter" idx="12"/>
          </p:nvPr>
        </p:nvSpPr>
        <p:spPr/>
        <p:txBody>
          <a:bodyPr/>
          <a:lstStyle/>
          <a:p>
            <a:fld id="{3CF1CC70-7FC9-4117-A124-4054BC0EB34A}" type="slidenum">
              <a:rPr lang="fr-CA" dirty="0" smtClean="0"/>
              <a:pPr/>
              <a:t>62</a:t>
            </a:fld>
            <a:endParaRPr lang="fr-CA"/>
          </a:p>
        </p:txBody>
      </p:sp>
      <p:pic>
        <p:nvPicPr>
          <p:cNvPr id="6" name="Image 7" descr="Une image contenant texte&#10;&#10;Description générée automatiquement">
            <a:extLst>
              <a:ext uri="{FF2B5EF4-FFF2-40B4-BE49-F238E27FC236}">
                <a16:creationId xmlns:a16="http://schemas.microsoft.com/office/drawing/2014/main" xmlns="" id="{CF320216-DE0D-4ECE-B56A-BCE412FC7EBA}"/>
              </a:ext>
            </a:extLst>
          </p:cNvPr>
          <p:cNvPicPr>
            <a:picLocks noChangeAspect="1"/>
          </p:cNvPicPr>
          <p:nvPr/>
        </p:nvPicPr>
        <p:blipFill>
          <a:blip r:embed="rId2"/>
          <a:stretch>
            <a:fillRect/>
          </a:stretch>
        </p:blipFill>
        <p:spPr>
          <a:xfrm>
            <a:off x="68400" y="52050"/>
            <a:ext cx="2743200" cy="723900"/>
          </a:xfrm>
          <a:prstGeom prst="rect">
            <a:avLst/>
          </a:prstGeom>
        </p:spPr>
      </p:pic>
      <p:sp>
        <p:nvSpPr>
          <p:cNvPr id="10" name="Titre 2">
            <a:extLst>
              <a:ext uri="{FF2B5EF4-FFF2-40B4-BE49-F238E27FC236}">
                <a16:creationId xmlns:a16="http://schemas.microsoft.com/office/drawing/2014/main" xmlns="" id="{3A3134C4-8F38-45A6-A58A-2960CE1761E5}"/>
              </a:ext>
            </a:extLst>
          </p:cNvPr>
          <p:cNvSpPr>
            <a:spLocks noGrp="1"/>
          </p:cNvSpPr>
          <p:nvPr>
            <p:ph type="title"/>
          </p:nvPr>
        </p:nvSpPr>
        <p:spPr>
          <a:xfrm>
            <a:off x="459827" y="773768"/>
            <a:ext cx="8280000" cy="620968"/>
          </a:xfrm>
        </p:spPr>
        <p:txBody>
          <a:bodyPr vert="horz" lIns="0" tIns="45720" rIns="0" bIns="0" anchor="ctr">
            <a:normAutofit fontScale="90000"/>
          </a:bodyPr>
          <a:lstStyle/>
          <a:p>
            <a:r>
              <a:rPr lang="fr-FR" sz="4000">
                <a:latin typeface="+mn-lt"/>
              </a:rPr>
              <a:t>CISSSME - HD Sorel (2)</a:t>
            </a:r>
            <a:endParaRPr lang="fr-FR" sz="4000">
              <a:latin typeface="+mn-lt"/>
              <a:cs typeface="Arial"/>
            </a:endParaRPr>
          </a:p>
        </p:txBody>
      </p:sp>
    </p:spTree>
    <p:extLst>
      <p:ext uri="{BB962C8B-B14F-4D97-AF65-F5344CB8AC3E}">
        <p14:creationId xmlns:p14="http://schemas.microsoft.com/office/powerpoint/2010/main" val="89329667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2BD1FEAD-75ED-42B9-84E8-C7F36766EEE5}"/>
              </a:ext>
            </a:extLst>
          </p:cNvPr>
          <p:cNvSpPr>
            <a:spLocks noGrp="1"/>
          </p:cNvSpPr>
          <p:nvPr>
            <p:ph type="title"/>
          </p:nvPr>
        </p:nvSpPr>
        <p:spPr>
          <a:xfrm>
            <a:off x="-135448" y="2708920"/>
            <a:ext cx="8793848" cy="1440160"/>
          </a:xfrm>
        </p:spPr>
        <p:txBody>
          <a:bodyPr/>
          <a:lstStyle/>
          <a:p>
            <a:r>
              <a:rPr lang="fr-FR" sz="4500">
                <a:latin typeface="+mn-lt"/>
                <a:ea typeface="+mj-lt"/>
                <a:cs typeface="+mj-lt"/>
              </a:rPr>
              <a:t>Soins et services</a:t>
            </a:r>
            <a:br>
              <a:rPr lang="fr-FR" sz="4500">
                <a:latin typeface="+mn-lt"/>
                <a:ea typeface="+mj-lt"/>
                <a:cs typeface="+mj-lt"/>
              </a:rPr>
            </a:br>
            <a:r>
              <a:rPr lang="fr-FR" sz="4500">
                <a:latin typeface="+mn-lt"/>
                <a:ea typeface="+mj-lt"/>
                <a:cs typeface="+mj-lt"/>
              </a:rPr>
              <a:t>pharmaceutiques </a:t>
            </a:r>
            <a:br>
              <a:rPr lang="fr-FR" sz="4500">
                <a:latin typeface="+mn-lt"/>
                <a:ea typeface="+mj-lt"/>
                <a:cs typeface="+mj-lt"/>
              </a:rPr>
            </a:br>
            <a:r>
              <a:rPr lang="fr-FR" sz="4500">
                <a:latin typeface="+mn-lt"/>
                <a:cs typeface="Calibri"/>
              </a:rPr>
              <a:t>CISSSMO</a:t>
            </a:r>
          </a:p>
        </p:txBody>
      </p:sp>
    </p:spTree>
    <p:extLst>
      <p:ext uri="{BB962C8B-B14F-4D97-AF65-F5344CB8AC3E}">
        <p14:creationId xmlns:p14="http://schemas.microsoft.com/office/powerpoint/2010/main" val="357042087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259200" y="2096848"/>
            <a:ext cx="8229600" cy="4797152"/>
          </a:xfrm>
        </p:spPr>
        <p:txBody>
          <a:bodyPr vert="horz" lIns="91440" tIns="45720" rIns="91440" bIns="45720" anchor="t">
            <a:noAutofit/>
          </a:bodyPr>
          <a:lstStyle/>
          <a:p>
            <a:pPr>
              <a:lnSpc>
                <a:spcPct val="113999"/>
              </a:lnSpc>
            </a:pPr>
            <a:r>
              <a:rPr lang="fr-CA" sz="2800" u="sng">
                <a:latin typeface="Arial"/>
                <a:cs typeface="Arial"/>
              </a:rPr>
              <a:t>Clientèle hospitalisée:</a:t>
            </a:r>
          </a:p>
          <a:p>
            <a:pPr marL="457200" indent="-457200">
              <a:lnSpc>
                <a:spcPct val="100000"/>
              </a:lnSpc>
              <a:spcBef>
                <a:spcPts val="0"/>
              </a:spcBef>
              <a:spcAft>
                <a:spcPts val="0"/>
              </a:spcAft>
              <a:buFont typeface="Arial"/>
              <a:buChar char="•"/>
            </a:pPr>
            <a:r>
              <a:rPr lang="fr-CA" sz="2800">
                <a:latin typeface="Arial"/>
                <a:cs typeface="Arial"/>
              </a:rPr>
              <a:t>Urgence, unités de médecine et chirurgie: </a:t>
            </a:r>
          </a:p>
          <a:p>
            <a:pPr lvl="1" indent="-287655">
              <a:lnSpc>
                <a:spcPct val="100000"/>
              </a:lnSpc>
              <a:spcBef>
                <a:spcPts val="0"/>
              </a:spcBef>
              <a:spcAft>
                <a:spcPts val="0"/>
              </a:spcAft>
              <a:buFont typeface="Arial"/>
              <a:buChar char="•"/>
            </a:pPr>
            <a:r>
              <a:rPr lang="fr-CA" sz="2400">
                <a:latin typeface="Arial"/>
                <a:cs typeface="Arial"/>
              </a:rPr>
              <a:t>Pharmacien 5jours/semaine.</a:t>
            </a:r>
            <a:endParaRPr lang="fr-CA" sz="2400"/>
          </a:p>
          <a:p>
            <a:pPr>
              <a:lnSpc>
                <a:spcPct val="100000"/>
              </a:lnSpc>
              <a:spcBef>
                <a:spcPts val="0"/>
              </a:spcBef>
              <a:spcAft>
                <a:spcPts val="0"/>
              </a:spcAft>
            </a:pPr>
            <a:endParaRPr lang="fr-CA" sz="2000">
              <a:latin typeface="Arial"/>
              <a:cs typeface="Arial"/>
            </a:endParaRPr>
          </a:p>
          <a:p>
            <a:pPr>
              <a:lnSpc>
                <a:spcPct val="113999"/>
              </a:lnSpc>
            </a:pPr>
            <a:r>
              <a:rPr lang="fr-CA" sz="2800" u="sng">
                <a:latin typeface="Arial"/>
                <a:cs typeface="Arial"/>
              </a:rPr>
              <a:t>Clientèle externe: </a:t>
            </a:r>
            <a:endParaRPr lang="fr-CA" sz="2800" u="sng"/>
          </a:p>
          <a:p>
            <a:pPr marL="285750" indent="-285750">
              <a:lnSpc>
                <a:spcPct val="100000"/>
              </a:lnSpc>
              <a:spcBef>
                <a:spcPts val="0"/>
              </a:spcBef>
              <a:spcAft>
                <a:spcPts val="0"/>
              </a:spcAft>
              <a:buClr>
                <a:srgbClr val="089CA3"/>
              </a:buClr>
              <a:buFont typeface="Arial"/>
              <a:buChar char="•"/>
            </a:pPr>
            <a:r>
              <a:rPr lang="fr-CA" sz="2800">
                <a:latin typeface="Arial"/>
                <a:cs typeface="Arial"/>
              </a:rPr>
              <a:t>Oncologie:</a:t>
            </a:r>
          </a:p>
          <a:p>
            <a:pPr lvl="1" indent="-287655">
              <a:lnSpc>
                <a:spcPct val="100000"/>
              </a:lnSpc>
              <a:spcBef>
                <a:spcPts val="0"/>
              </a:spcBef>
              <a:spcAft>
                <a:spcPts val="0"/>
              </a:spcAft>
              <a:buFont typeface="Arial"/>
              <a:buChar char="•"/>
            </a:pPr>
            <a:r>
              <a:rPr lang="fr-CA" sz="2400">
                <a:latin typeface="Arial"/>
                <a:cs typeface="Arial"/>
              </a:rPr>
              <a:t>2 pharmaciens employés 5jours/semaine, </a:t>
            </a:r>
            <a:endParaRPr lang="fr-CA"/>
          </a:p>
          <a:p>
            <a:pPr lvl="1" indent="-287655">
              <a:lnSpc>
                <a:spcPct val="100000"/>
              </a:lnSpc>
              <a:spcBef>
                <a:spcPts val="0"/>
              </a:spcBef>
              <a:spcAft>
                <a:spcPts val="0"/>
              </a:spcAft>
              <a:buFont typeface="Arial"/>
              <a:buChar char="•"/>
            </a:pPr>
            <a:r>
              <a:rPr lang="fr-CA" sz="2400">
                <a:latin typeface="Arial"/>
                <a:cs typeface="Arial"/>
              </a:rPr>
              <a:t>Prise en charge complète,  </a:t>
            </a:r>
            <a:endParaRPr lang="fr-CA"/>
          </a:p>
          <a:p>
            <a:pPr lvl="1" indent="-287655">
              <a:lnSpc>
                <a:spcPct val="100000"/>
              </a:lnSpc>
              <a:spcBef>
                <a:spcPts val="0"/>
              </a:spcBef>
              <a:spcAft>
                <a:spcPts val="0"/>
              </a:spcAft>
              <a:buFont typeface="Arial"/>
              <a:buChar char="•"/>
            </a:pPr>
            <a:r>
              <a:rPr lang="fr-CA" sz="2400">
                <a:latin typeface="Arial"/>
                <a:cs typeface="Arial"/>
              </a:rPr>
              <a:t>Chimio iv et orale, </a:t>
            </a:r>
            <a:endParaRPr lang="fr-CA"/>
          </a:p>
          <a:p>
            <a:pPr lvl="1" indent="-287655">
              <a:lnSpc>
                <a:spcPct val="100000"/>
              </a:lnSpc>
              <a:spcBef>
                <a:spcPts val="0"/>
              </a:spcBef>
              <a:spcAft>
                <a:spcPts val="0"/>
              </a:spcAft>
              <a:buFont typeface="Arial"/>
              <a:buChar char="•"/>
            </a:pPr>
            <a:r>
              <a:rPr lang="fr-CA" sz="2400">
                <a:latin typeface="Arial"/>
                <a:cs typeface="Arial"/>
              </a:rPr>
              <a:t>Enseignement et ajustement de thérapie.</a:t>
            </a:r>
            <a:endParaRPr lang="fr-CA"/>
          </a:p>
          <a:p>
            <a:pPr>
              <a:lnSpc>
                <a:spcPct val="100000"/>
              </a:lnSpc>
              <a:spcBef>
                <a:spcPts val="0"/>
              </a:spcBef>
              <a:spcAft>
                <a:spcPts val="0"/>
              </a:spcAft>
              <a:buClr>
                <a:srgbClr val="089CA3"/>
              </a:buClr>
            </a:pPr>
            <a:endParaRPr lang="fr-FR" sz="2000">
              <a:latin typeface="Arial"/>
              <a:cs typeface="Arial"/>
            </a:endParaRPr>
          </a:p>
          <a:p>
            <a:pPr>
              <a:lnSpc>
                <a:spcPct val="113999"/>
              </a:lnSpc>
            </a:pPr>
            <a:r>
              <a:rPr lang="en-US" sz="2800"/>
              <a:t/>
            </a:r>
            <a:br>
              <a:rPr lang="en-US" sz="2800"/>
            </a:br>
            <a:endParaRPr lang="en-US" sz="2800"/>
          </a:p>
        </p:txBody>
      </p:sp>
      <p:sp>
        <p:nvSpPr>
          <p:cNvPr id="3" name="Titre 2"/>
          <p:cNvSpPr>
            <a:spLocks noGrp="1"/>
          </p:cNvSpPr>
          <p:nvPr>
            <p:ph type="title"/>
          </p:nvPr>
        </p:nvSpPr>
        <p:spPr>
          <a:xfrm>
            <a:off x="259200" y="809680"/>
            <a:ext cx="9135000" cy="1287144"/>
          </a:xfrm>
        </p:spPr>
        <p:txBody>
          <a:bodyPr vert="horz" lIns="0" tIns="45720" rIns="0" bIns="0" anchor="ctr">
            <a:noAutofit/>
          </a:bodyPr>
          <a:lstStyle/>
          <a:p>
            <a:r>
              <a:rPr lang="fr-CA" sz="3600">
                <a:latin typeface="+mn-lt"/>
              </a:rPr>
              <a:t>CISSSMO - Hôpital du Suroît </a:t>
            </a:r>
            <a:br>
              <a:rPr lang="fr-CA" sz="3600">
                <a:latin typeface="+mn-lt"/>
              </a:rPr>
            </a:br>
            <a:r>
              <a:rPr lang="fr-CA" sz="3600">
                <a:latin typeface="+mn-lt"/>
              </a:rPr>
              <a:t>Valleyfield (1)</a:t>
            </a:r>
          </a:p>
        </p:txBody>
      </p:sp>
      <p:sp>
        <p:nvSpPr>
          <p:cNvPr id="4" name="Espace réservé du numéro de diapositive 3"/>
          <p:cNvSpPr>
            <a:spLocks noGrp="1"/>
          </p:cNvSpPr>
          <p:nvPr>
            <p:ph type="sldNum" sz="quarter" idx="12"/>
          </p:nvPr>
        </p:nvSpPr>
        <p:spPr/>
        <p:txBody>
          <a:bodyPr/>
          <a:lstStyle/>
          <a:p>
            <a:fld id="{3CF1CC70-7FC9-4117-A124-4054BC0EB34A}" type="slidenum">
              <a:rPr lang="fr-CA" smtClean="0"/>
              <a:pPr/>
              <a:t>64</a:t>
            </a:fld>
            <a:endParaRPr lang="fr-CA"/>
          </a:p>
        </p:txBody>
      </p:sp>
      <p:pic>
        <p:nvPicPr>
          <p:cNvPr id="6" name="Image 7" descr="Une image contenant texte&#10;&#10;Description générée automatiquement">
            <a:extLst>
              <a:ext uri="{FF2B5EF4-FFF2-40B4-BE49-F238E27FC236}">
                <a16:creationId xmlns:a16="http://schemas.microsoft.com/office/drawing/2014/main" xmlns="" id="{D096A465-C93B-465C-BD08-A36CF4CDB205}"/>
              </a:ext>
            </a:extLst>
          </p:cNvPr>
          <p:cNvPicPr>
            <a:picLocks noChangeAspect="1"/>
          </p:cNvPicPr>
          <p:nvPr/>
        </p:nvPicPr>
        <p:blipFill>
          <a:blip r:embed="rId2"/>
          <a:stretch>
            <a:fillRect/>
          </a:stretch>
        </p:blipFill>
        <p:spPr>
          <a:xfrm>
            <a:off x="68400" y="52050"/>
            <a:ext cx="2743200" cy="723900"/>
          </a:xfrm>
          <a:prstGeom prst="rect">
            <a:avLst/>
          </a:prstGeom>
        </p:spPr>
      </p:pic>
    </p:spTree>
    <p:extLst>
      <p:ext uri="{BB962C8B-B14F-4D97-AF65-F5344CB8AC3E}">
        <p14:creationId xmlns:p14="http://schemas.microsoft.com/office/powerpoint/2010/main" val="347298187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259200" y="1934816"/>
            <a:ext cx="8229600" cy="5013184"/>
          </a:xfrm>
        </p:spPr>
        <p:txBody>
          <a:bodyPr vert="horz" lIns="91440" tIns="45720" rIns="91440" bIns="45720" anchor="t">
            <a:noAutofit/>
          </a:bodyPr>
          <a:lstStyle/>
          <a:p>
            <a:pPr>
              <a:lnSpc>
                <a:spcPct val="113999"/>
              </a:lnSpc>
            </a:pPr>
            <a:r>
              <a:rPr lang="fr-CA" sz="2800" u="sng">
                <a:latin typeface="Arial"/>
                <a:cs typeface="Arial"/>
              </a:rPr>
              <a:t>Clientèle externe (suite):</a:t>
            </a:r>
          </a:p>
          <a:p>
            <a:pPr marL="285750" indent="-285750">
              <a:lnSpc>
                <a:spcPct val="100000"/>
              </a:lnSpc>
              <a:spcBef>
                <a:spcPts val="0"/>
              </a:spcBef>
              <a:spcAft>
                <a:spcPts val="0"/>
              </a:spcAft>
              <a:buFont typeface="Arial"/>
              <a:buChar char="•"/>
            </a:pPr>
            <a:r>
              <a:rPr lang="fr-CA" sz="2800">
                <a:latin typeface="Arial"/>
                <a:cs typeface="Arial"/>
              </a:rPr>
              <a:t>Clinique diabète:</a:t>
            </a:r>
          </a:p>
          <a:p>
            <a:pPr lvl="1" indent="-287655">
              <a:lnSpc>
                <a:spcPct val="100000"/>
              </a:lnSpc>
              <a:spcBef>
                <a:spcPts val="0"/>
              </a:spcBef>
              <a:spcAft>
                <a:spcPts val="0"/>
              </a:spcAft>
              <a:buFont typeface="Arial"/>
              <a:buChar char="•"/>
            </a:pPr>
            <a:r>
              <a:rPr lang="fr-CA" sz="2600">
                <a:latin typeface="Arial"/>
                <a:cs typeface="Arial"/>
              </a:rPr>
              <a:t>(1 pharmacienne contractuelle 5-10 cliniques/mois </a:t>
            </a:r>
            <a:r>
              <a:rPr lang="fr-CA" sz="2600" err="1">
                <a:latin typeface="Arial"/>
                <a:cs typeface="Arial"/>
              </a:rPr>
              <a:t>pré-pandémie</a:t>
            </a:r>
            <a:r>
              <a:rPr lang="fr-CA" sz="2600">
                <a:latin typeface="Arial"/>
                <a:cs typeface="Arial"/>
              </a:rPr>
              <a:t>), </a:t>
            </a:r>
            <a:endParaRPr lang="fr-CA" sz="2600"/>
          </a:p>
          <a:p>
            <a:pPr lvl="1" indent="-287655">
              <a:lnSpc>
                <a:spcPct val="100000"/>
              </a:lnSpc>
              <a:spcBef>
                <a:spcPts val="0"/>
              </a:spcBef>
              <a:spcAft>
                <a:spcPts val="0"/>
              </a:spcAft>
              <a:buFont typeface="Arial"/>
              <a:buChar char="•"/>
            </a:pPr>
            <a:r>
              <a:rPr lang="fr-CA" sz="2600">
                <a:latin typeface="Arial"/>
                <a:cs typeface="Arial"/>
              </a:rPr>
              <a:t>Enseignement surtout, évaluation de dossiers et suggestions à l'équipe,</a:t>
            </a:r>
            <a:endParaRPr lang="fr-CA" sz="2600"/>
          </a:p>
          <a:p>
            <a:pPr lvl="1" indent="-287655">
              <a:lnSpc>
                <a:spcPct val="100000"/>
              </a:lnSpc>
              <a:spcBef>
                <a:spcPts val="0"/>
              </a:spcBef>
              <a:spcAft>
                <a:spcPts val="0"/>
              </a:spcAft>
              <a:buFont typeface="Arial"/>
              <a:buChar char="•"/>
            </a:pPr>
            <a:r>
              <a:rPr lang="fr-CA" sz="2600">
                <a:latin typeface="Arial"/>
                <a:cs typeface="Arial"/>
              </a:rPr>
              <a:t>Suivis des dosages externes de </a:t>
            </a:r>
            <a:r>
              <a:rPr lang="fr-CA" sz="2600" err="1">
                <a:latin typeface="Arial"/>
                <a:cs typeface="Arial"/>
              </a:rPr>
              <a:t>vanco-genta-tobra</a:t>
            </a:r>
            <a:r>
              <a:rPr lang="fr-CA" sz="2600">
                <a:latin typeface="Arial"/>
                <a:cs typeface="Arial"/>
              </a:rPr>
              <a:t> sur demande des médecins,  </a:t>
            </a:r>
            <a:endParaRPr lang="fr-CA" sz="2400"/>
          </a:p>
          <a:p>
            <a:pPr lvl="1" indent="-287655">
              <a:lnSpc>
                <a:spcPct val="100000"/>
              </a:lnSpc>
              <a:spcBef>
                <a:spcPts val="0"/>
              </a:spcBef>
              <a:spcAft>
                <a:spcPts val="0"/>
              </a:spcAft>
              <a:buFont typeface="Arial"/>
              <a:buChar char="•"/>
            </a:pPr>
            <a:r>
              <a:rPr lang="fr-CA" sz="2600">
                <a:latin typeface="Arial"/>
                <a:cs typeface="Arial"/>
              </a:rPr>
              <a:t>Prise en charge complète des ajustements de dose, ordonnances, lien avec communautaire</a:t>
            </a:r>
            <a:r>
              <a:rPr lang="fr-CA" sz="2800">
                <a:latin typeface="Arial"/>
                <a:cs typeface="Arial"/>
              </a:rPr>
              <a:t>.</a:t>
            </a:r>
            <a:endParaRPr lang="fr-CA" sz="2400"/>
          </a:p>
          <a:p>
            <a:pPr>
              <a:lnSpc>
                <a:spcPct val="113999"/>
              </a:lnSpc>
            </a:pPr>
            <a:r>
              <a:rPr lang="en-US" sz="2800"/>
              <a:t/>
            </a:r>
            <a:br>
              <a:rPr lang="en-US" sz="2800"/>
            </a:br>
            <a:endParaRPr lang="en-US" sz="2800"/>
          </a:p>
        </p:txBody>
      </p:sp>
      <p:sp>
        <p:nvSpPr>
          <p:cNvPr id="4" name="Espace réservé du numéro de diapositive 3"/>
          <p:cNvSpPr>
            <a:spLocks noGrp="1"/>
          </p:cNvSpPr>
          <p:nvPr>
            <p:ph type="sldNum" sz="quarter" idx="12"/>
          </p:nvPr>
        </p:nvSpPr>
        <p:spPr/>
        <p:txBody>
          <a:bodyPr/>
          <a:lstStyle/>
          <a:p>
            <a:fld id="{3CF1CC70-7FC9-4117-A124-4054BC0EB34A}" type="slidenum">
              <a:rPr lang="fr-CA" smtClean="0"/>
              <a:pPr/>
              <a:t>65</a:t>
            </a:fld>
            <a:endParaRPr lang="fr-CA"/>
          </a:p>
        </p:txBody>
      </p:sp>
      <p:pic>
        <p:nvPicPr>
          <p:cNvPr id="6" name="Image 7" descr="Une image contenant texte&#10;&#10;Description générée automatiquement">
            <a:extLst>
              <a:ext uri="{FF2B5EF4-FFF2-40B4-BE49-F238E27FC236}">
                <a16:creationId xmlns:a16="http://schemas.microsoft.com/office/drawing/2014/main" xmlns="" id="{32851121-4C2F-46D4-A180-C2CB505DC0FD}"/>
              </a:ext>
            </a:extLst>
          </p:cNvPr>
          <p:cNvPicPr>
            <a:picLocks noChangeAspect="1"/>
          </p:cNvPicPr>
          <p:nvPr/>
        </p:nvPicPr>
        <p:blipFill>
          <a:blip r:embed="rId2"/>
          <a:stretch>
            <a:fillRect/>
          </a:stretch>
        </p:blipFill>
        <p:spPr>
          <a:xfrm>
            <a:off x="68400" y="52050"/>
            <a:ext cx="2743200" cy="723900"/>
          </a:xfrm>
          <a:prstGeom prst="rect">
            <a:avLst/>
          </a:prstGeom>
        </p:spPr>
      </p:pic>
      <p:sp>
        <p:nvSpPr>
          <p:cNvPr id="11" name="Titre 2">
            <a:extLst>
              <a:ext uri="{FF2B5EF4-FFF2-40B4-BE49-F238E27FC236}">
                <a16:creationId xmlns:a16="http://schemas.microsoft.com/office/drawing/2014/main" xmlns="" id="{67FED51F-14AD-4B75-A8EE-C66E930DBB3F}"/>
              </a:ext>
            </a:extLst>
          </p:cNvPr>
          <p:cNvSpPr>
            <a:spLocks noGrp="1"/>
          </p:cNvSpPr>
          <p:nvPr>
            <p:ph type="title"/>
          </p:nvPr>
        </p:nvSpPr>
        <p:spPr>
          <a:xfrm>
            <a:off x="259200" y="809680"/>
            <a:ext cx="9135000" cy="1287144"/>
          </a:xfrm>
        </p:spPr>
        <p:txBody>
          <a:bodyPr vert="horz" lIns="0" tIns="45720" rIns="0" bIns="0" anchor="ctr">
            <a:noAutofit/>
          </a:bodyPr>
          <a:lstStyle/>
          <a:p>
            <a:r>
              <a:rPr lang="fr-CA" sz="3600" dirty="0">
                <a:latin typeface="+mn-lt"/>
              </a:rPr>
              <a:t>CISSSMO - Hôpital du Suroît </a:t>
            </a:r>
            <a:br>
              <a:rPr lang="fr-CA" sz="3600" dirty="0">
                <a:latin typeface="+mn-lt"/>
              </a:rPr>
            </a:br>
            <a:r>
              <a:rPr lang="fr-CA" sz="3600" dirty="0">
                <a:latin typeface="+mn-lt"/>
              </a:rPr>
              <a:t>Valleyfield (2)</a:t>
            </a:r>
          </a:p>
        </p:txBody>
      </p:sp>
    </p:spTree>
    <p:extLst>
      <p:ext uri="{BB962C8B-B14F-4D97-AF65-F5344CB8AC3E}">
        <p14:creationId xmlns:p14="http://schemas.microsoft.com/office/powerpoint/2010/main" val="227091874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xmlns="" id="{06DE1736-FA95-4F69-A129-BAD4C542F141}"/>
              </a:ext>
            </a:extLst>
          </p:cNvPr>
          <p:cNvSpPr>
            <a:spLocks noGrp="1"/>
          </p:cNvSpPr>
          <p:nvPr>
            <p:ph idx="1"/>
          </p:nvPr>
        </p:nvSpPr>
        <p:spPr>
          <a:xfrm>
            <a:off x="457200" y="2060816"/>
            <a:ext cx="8526600" cy="4248472"/>
          </a:xfrm>
        </p:spPr>
        <p:txBody>
          <a:bodyPr vert="horz" lIns="91440" tIns="45720" rIns="91440" bIns="45720" anchor="t">
            <a:normAutofit lnSpcReduction="10000"/>
          </a:bodyPr>
          <a:lstStyle/>
          <a:p>
            <a:pPr>
              <a:lnSpc>
                <a:spcPct val="113999"/>
              </a:lnSpc>
            </a:pPr>
            <a:r>
              <a:rPr lang="fr-CA" sz="2800" u="sng">
                <a:latin typeface="Arial"/>
                <a:cs typeface="Arial"/>
              </a:rPr>
              <a:t>Clientèle hospitalisée:</a:t>
            </a:r>
          </a:p>
          <a:p>
            <a:pPr marL="457200" indent="-457200">
              <a:lnSpc>
                <a:spcPct val="100000"/>
              </a:lnSpc>
              <a:spcBef>
                <a:spcPts val="0"/>
              </a:spcBef>
              <a:spcAft>
                <a:spcPts val="0"/>
              </a:spcAft>
              <a:buClr>
                <a:srgbClr val="089CA3"/>
              </a:buClr>
              <a:buFont typeface="Arial,Sans-Serif"/>
              <a:buChar char="•"/>
            </a:pPr>
            <a:r>
              <a:rPr lang="fr-CA" sz="2800">
                <a:latin typeface="Arial"/>
                <a:cs typeface="Arial"/>
              </a:rPr>
              <a:t>Urgence, unités de médecine et chirurgie:</a:t>
            </a:r>
            <a:endParaRPr lang="en-US" sz="2800">
              <a:latin typeface="Arial"/>
              <a:cs typeface="Arial"/>
            </a:endParaRPr>
          </a:p>
          <a:p>
            <a:pPr lvl="1" indent="-287655">
              <a:lnSpc>
                <a:spcPct val="100000"/>
              </a:lnSpc>
              <a:spcBef>
                <a:spcPts val="0"/>
              </a:spcBef>
              <a:spcAft>
                <a:spcPts val="0"/>
              </a:spcAft>
              <a:buFont typeface="Arial,Sans-Serif"/>
              <a:buChar char="•"/>
            </a:pPr>
            <a:r>
              <a:rPr lang="fr-CA" sz="2400">
                <a:latin typeface="Arial"/>
                <a:cs typeface="Arial"/>
              </a:rPr>
              <a:t> Pharmacien 5 jours/semaine.</a:t>
            </a:r>
          </a:p>
          <a:p>
            <a:pPr>
              <a:lnSpc>
                <a:spcPct val="113999"/>
              </a:lnSpc>
              <a:buClr>
                <a:srgbClr val="089CA3"/>
              </a:buClr>
            </a:pPr>
            <a:r>
              <a:rPr lang="fr-FR" sz="2800" u="sng">
                <a:latin typeface="Arial"/>
                <a:cs typeface="Arial"/>
              </a:rPr>
              <a:t>Clientèle externe:</a:t>
            </a:r>
          </a:p>
          <a:p>
            <a:pPr marL="457200" indent="-457200">
              <a:lnSpc>
                <a:spcPct val="100000"/>
              </a:lnSpc>
              <a:spcBef>
                <a:spcPts val="0"/>
              </a:spcBef>
              <a:spcAft>
                <a:spcPts val="0"/>
              </a:spcAft>
              <a:buClr>
                <a:srgbClr val="089CA3"/>
              </a:buClr>
              <a:buFont typeface="Arial"/>
              <a:buChar char="•"/>
            </a:pPr>
            <a:r>
              <a:rPr lang="fr-FR" sz="2800">
                <a:latin typeface="Arial"/>
                <a:cs typeface="Arial"/>
              </a:rPr>
              <a:t>Hémodialyse: </a:t>
            </a:r>
            <a:endParaRPr lang="fr-FR" sz="2800"/>
          </a:p>
          <a:p>
            <a:pPr lvl="1" indent="-287655">
              <a:lnSpc>
                <a:spcPct val="100000"/>
              </a:lnSpc>
              <a:spcBef>
                <a:spcPts val="0"/>
              </a:spcBef>
              <a:spcAft>
                <a:spcPts val="0"/>
              </a:spcAft>
              <a:buFont typeface="Arial"/>
              <a:buChar char="•"/>
            </a:pPr>
            <a:r>
              <a:rPr lang="fr-FR" sz="2400">
                <a:latin typeface="Arial"/>
                <a:cs typeface="Arial"/>
              </a:rPr>
              <a:t>1 pharmacien </a:t>
            </a:r>
            <a:br>
              <a:rPr lang="fr-FR" sz="2400">
                <a:latin typeface="Arial"/>
                <a:cs typeface="Arial"/>
              </a:rPr>
            </a:br>
            <a:r>
              <a:rPr lang="fr-FR" sz="2400">
                <a:latin typeface="Arial"/>
                <a:cs typeface="Arial"/>
              </a:rPr>
              <a:t>(2jours/semaine sur place et 3 jours/semaine sur pagette).</a:t>
            </a:r>
            <a:endParaRPr lang="fr-FR" sz="2400"/>
          </a:p>
          <a:p>
            <a:pPr marL="457200" indent="-457200">
              <a:lnSpc>
                <a:spcPct val="100000"/>
              </a:lnSpc>
              <a:spcBef>
                <a:spcPts val="0"/>
              </a:spcBef>
              <a:spcAft>
                <a:spcPts val="0"/>
              </a:spcAft>
              <a:buClr>
                <a:srgbClr val="089CA3"/>
              </a:buClr>
              <a:buFont typeface="Arial"/>
              <a:buChar char="•"/>
            </a:pPr>
            <a:r>
              <a:rPr lang="fr-FR" sz="2800">
                <a:latin typeface="Arial"/>
                <a:cs typeface="Arial"/>
              </a:rPr>
              <a:t>Oncologie:</a:t>
            </a:r>
            <a:endParaRPr lang="fr-FR" sz="2800"/>
          </a:p>
          <a:p>
            <a:pPr lvl="1" indent="-287655">
              <a:lnSpc>
                <a:spcPct val="100000"/>
              </a:lnSpc>
              <a:spcBef>
                <a:spcPts val="0"/>
              </a:spcBef>
              <a:spcAft>
                <a:spcPts val="0"/>
              </a:spcAft>
              <a:buFont typeface="Arial"/>
              <a:buChar char="•"/>
            </a:pPr>
            <a:r>
              <a:rPr lang="fr-FR" sz="2400">
                <a:latin typeface="Arial"/>
                <a:cs typeface="Arial"/>
              </a:rPr>
              <a:t>2 pharmaciens 5j ours/semaine.</a:t>
            </a:r>
            <a:endParaRPr lang="fr-FR" sz="2400"/>
          </a:p>
        </p:txBody>
      </p:sp>
      <p:sp>
        <p:nvSpPr>
          <p:cNvPr id="3" name="Titre 2">
            <a:extLst>
              <a:ext uri="{FF2B5EF4-FFF2-40B4-BE49-F238E27FC236}">
                <a16:creationId xmlns:a16="http://schemas.microsoft.com/office/drawing/2014/main" xmlns="" id="{15A8E482-8EA7-44D5-AFB8-CED2E4A8FA94}"/>
              </a:ext>
            </a:extLst>
          </p:cNvPr>
          <p:cNvSpPr>
            <a:spLocks noGrp="1"/>
          </p:cNvSpPr>
          <p:nvPr>
            <p:ph type="title"/>
          </p:nvPr>
        </p:nvSpPr>
        <p:spPr>
          <a:xfrm>
            <a:off x="457200" y="1007808"/>
            <a:ext cx="8280000" cy="900000"/>
          </a:xfrm>
        </p:spPr>
        <p:txBody>
          <a:bodyPr vert="horz" lIns="0" tIns="45720" rIns="0" bIns="0" anchor="ctr">
            <a:normAutofit fontScale="90000"/>
          </a:bodyPr>
          <a:lstStyle/>
          <a:p>
            <a:r>
              <a:rPr lang="fr-FR" sz="4000">
                <a:latin typeface="+mn-lt"/>
                <a:cs typeface="Calibri"/>
              </a:rPr>
              <a:t>CISSSMO - Centre hospitalier </a:t>
            </a:r>
            <a:br>
              <a:rPr lang="fr-FR" sz="4000">
                <a:latin typeface="+mn-lt"/>
                <a:cs typeface="Calibri"/>
              </a:rPr>
            </a:br>
            <a:r>
              <a:rPr lang="fr-FR" sz="4000">
                <a:latin typeface="+mn-lt"/>
                <a:cs typeface="Calibri"/>
              </a:rPr>
              <a:t>Anna-Laberge</a:t>
            </a:r>
            <a:endParaRPr lang="fr-FR" sz="4000">
              <a:latin typeface="+mn-lt"/>
              <a:cs typeface="Arial"/>
            </a:endParaRPr>
          </a:p>
        </p:txBody>
      </p:sp>
      <p:sp>
        <p:nvSpPr>
          <p:cNvPr id="4" name="Espace réservé du numéro de diapositive 3">
            <a:extLst>
              <a:ext uri="{FF2B5EF4-FFF2-40B4-BE49-F238E27FC236}">
                <a16:creationId xmlns:a16="http://schemas.microsoft.com/office/drawing/2014/main" xmlns="" id="{29D8C6CB-DD48-477E-BBE7-FB39B7E444AE}"/>
              </a:ext>
            </a:extLst>
          </p:cNvPr>
          <p:cNvSpPr>
            <a:spLocks noGrp="1"/>
          </p:cNvSpPr>
          <p:nvPr>
            <p:ph type="sldNum" sz="quarter" idx="12"/>
          </p:nvPr>
        </p:nvSpPr>
        <p:spPr/>
        <p:txBody>
          <a:bodyPr/>
          <a:lstStyle/>
          <a:p>
            <a:fld id="{3CF1CC70-7FC9-4117-A124-4054BC0EB34A}" type="slidenum">
              <a:rPr lang="fr-CA" dirty="0" smtClean="0"/>
              <a:pPr/>
              <a:t>66</a:t>
            </a:fld>
            <a:endParaRPr lang="fr-CA"/>
          </a:p>
        </p:txBody>
      </p:sp>
      <p:pic>
        <p:nvPicPr>
          <p:cNvPr id="6" name="Image 7" descr="Une image contenant texte&#10;&#10;Description générée automatiquement">
            <a:extLst>
              <a:ext uri="{FF2B5EF4-FFF2-40B4-BE49-F238E27FC236}">
                <a16:creationId xmlns:a16="http://schemas.microsoft.com/office/drawing/2014/main" xmlns="" id="{2DFCBF6D-B107-461F-A0C5-89EF3C75E74A}"/>
              </a:ext>
            </a:extLst>
          </p:cNvPr>
          <p:cNvPicPr>
            <a:picLocks noChangeAspect="1"/>
          </p:cNvPicPr>
          <p:nvPr/>
        </p:nvPicPr>
        <p:blipFill>
          <a:blip r:embed="rId2"/>
          <a:stretch>
            <a:fillRect/>
          </a:stretch>
        </p:blipFill>
        <p:spPr>
          <a:xfrm>
            <a:off x="68400" y="52050"/>
            <a:ext cx="2743200" cy="723900"/>
          </a:xfrm>
          <a:prstGeom prst="rect">
            <a:avLst/>
          </a:prstGeom>
        </p:spPr>
      </p:pic>
    </p:spTree>
    <p:extLst>
      <p:ext uri="{BB962C8B-B14F-4D97-AF65-F5344CB8AC3E}">
        <p14:creationId xmlns:p14="http://schemas.microsoft.com/office/powerpoint/2010/main" val="364624268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402674" y="1655776"/>
            <a:ext cx="8337600" cy="4977847"/>
          </a:xfrm>
        </p:spPr>
        <p:txBody>
          <a:bodyPr vert="horz" lIns="91440" tIns="45720" rIns="91440" bIns="45720" anchor="t">
            <a:normAutofit/>
          </a:bodyPr>
          <a:lstStyle/>
          <a:p>
            <a:pPr>
              <a:lnSpc>
                <a:spcPct val="100000"/>
              </a:lnSpc>
              <a:spcBef>
                <a:spcPts val="0"/>
              </a:spcBef>
              <a:spcAft>
                <a:spcPts val="0"/>
              </a:spcAft>
            </a:pPr>
            <a:r>
              <a:rPr lang="fr-CA" sz="2800" u="sng">
                <a:latin typeface="Arial"/>
                <a:cs typeface="Arial"/>
              </a:rPr>
              <a:t>Le pharmacien hospitalier ne peut pas tout régler:</a:t>
            </a:r>
            <a:endParaRPr lang="fr-FR" u="sng"/>
          </a:p>
          <a:p>
            <a:pPr marL="457200" indent="-457200">
              <a:lnSpc>
                <a:spcPct val="100000"/>
              </a:lnSpc>
              <a:spcBef>
                <a:spcPts val="0"/>
              </a:spcBef>
              <a:spcAft>
                <a:spcPts val="0"/>
              </a:spcAft>
              <a:buFont typeface="Arial"/>
              <a:buChar char="•"/>
            </a:pPr>
            <a:r>
              <a:rPr lang="fr-CA" sz="2800">
                <a:latin typeface="Arial"/>
                <a:cs typeface="Arial"/>
              </a:rPr>
              <a:t>Notion de consentement,</a:t>
            </a:r>
            <a:endParaRPr lang="fr-CA" sz="2800"/>
          </a:p>
          <a:p>
            <a:pPr marL="457200" indent="-457200">
              <a:lnSpc>
                <a:spcPct val="100000"/>
              </a:lnSpc>
              <a:spcBef>
                <a:spcPts val="0"/>
              </a:spcBef>
              <a:spcAft>
                <a:spcPts val="0"/>
              </a:spcAft>
              <a:buFont typeface="Arial"/>
              <a:buChar char="•"/>
            </a:pPr>
            <a:r>
              <a:rPr lang="fr-CA" sz="2800">
                <a:latin typeface="Arial"/>
                <a:cs typeface="Arial"/>
              </a:rPr>
              <a:t>Usager consent à divulgation pour épisode en cours. </a:t>
            </a:r>
            <a:endParaRPr lang="fr-CA" sz="2800"/>
          </a:p>
          <a:p>
            <a:pPr>
              <a:lnSpc>
                <a:spcPct val="100000"/>
              </a:lnSpc>
              <a:spcBef>
                <a:spcPts val="0"/>
              </a:spcBef>
              <a:spcAft>
                <a:spcPts val="0"/>
              </a:spcAft>
            </a:pPr>
            <a:r>
              <a:rPr lang="fr-CA" sz="2800" u="sng">
                <a:latin typeface="Arial"/>
                <a:cs typeface="Arial"/>
              </a:rPr>
              <a:t>Commissariat aux plaintes:</a:t>
            </a:r>
          </a:p>
          <a:p>
            <a:pPr marL="457200" indent="-457200">
              <a:lnSpc>
                <a:spcPct val="100000"/>
              </a:lnSpc>
              <a:spcBef>
                <a:spcPts val="0"/>
              </a:spcBef>
              <a:spcAft>
                <a:spcPts val="0"/>
              </a:spcAft>
              <a:buFont typeface="Arial"/>
              <a:buChar char="•"/>
            </a:pPr>
            <a:r>
              <a:rPr lang="fr-CA" sz="2800">
                <a:latin typeface="Arial"/>
                <a:cs typeface="Arial"/>
                <a:hlinkClick r:id="rId2"/>
              </a:rPr>
              <a:t>http://www.santemonteregie.qc.ca/plaintes-et-amelioration-des-services</a:t>
            </a:r>
            <a:endParaRPr lang="fr-CA"/>
          </a:p>
          <a:p>
            <a:pPr>
              <a:lnSpc>
                <a:spcPct val="100000"/>
              </a:lnSpc>
              <a:spcBef>
                <a:spcPts val="0"/>
              </a:spcBef>
              <a:spcAft>
                <a:spcPts val="0"/>
              </a:spcAft>
            </a:pPr>
            <a:r>
              <a:rPr lang="fr-CA" sz="2800" u="sng">
                <a:latin typeface="Arial"/>
                <a:cs typeface="Arial"/>
              </a:rPr>
              <a:t>DSP des CISSS via numéros généraux</a:t>
            </a:r>
          </a:p>
        </p:txBody>
      </p:sp>
      <p:sp>
        <p:nvSpPr>
          <p:cNvPr id="3" name="Titre 2"/>
          <p:cNvSpPr>
            <a:spLocks noGrp="1"/>
          </p:cNvSpPr>
          <p:nvPr>
            <p:ph type="title"/>
          </p:nvPr>
        </p:nvSpPr>
        <p:spPr>
          <a:xfrm>
            <a:off x="457200" y="728688"/>
            <a:ext cx="8280000" cy="684088"/>
          </a:xfrm>
        </p:spPr>
        <p:txBody>
          <a:bodyPr vert="horz" lIns="0" tIns="45720" rIns="0" bIns="0" anchor="ctr">
            <a:normAutofit/>
          </a:bodyPr>
          <a:lstStyle/>
          <a:p>
            <a:r>
              <a:rPr lang="fr-CA" sz="4000">
                <a:latin typeface="+mn-lt"/>
              </a:rPr>
              <a:t>Enjeu médical en CH?</a:t>
            </a:r>
            <a:endParaRPr lang="fr-FR"/>
          </a:p>
        </p:txBody>
      </p:sp>
      <p:sp>
        <p:nvSpPr>
          <p:cNvPr id="4" name="Espace réservé du numéro de diapositive 3"/>
          <p:cNvSpPr>
            <a:spLocks noGrp="1"/>
          </p:cNvSpPr>
          <p:nvPr>
            <p:ph type="sldNum" sz="quarter" idx="12"/>
          </p:nvPr>
        </p:nvSpPr>
        <p:spPr/>
        <p:txBody>
          <a:bodyPr/>
          <a:lstStyle/>
          <a:p>
            <a:fld id="{3CF1CC70-7FC9-4117-A124-4054BC0EB34A}" type="slidenum">
              <a:rPr lang="fr-CA" smtClean="0"/>
              <a:pPr/>
              <a:t>67</a:t>
            </a:fld>
            <a:endParaRPr lang="fr-CA"/>
          </a:p>
        </p:txBody>
      </p:sp>
      <p:pic>
        <p:nvPicPr>
          <p:cNvPr id="6" name="Image 7" descr="Une image contenant texte&#10;&#10;Description générée automatiquement">
            <a:extLst>
              <a:ext uri="{FF2B5EF4-FFF2-40B4-BE49-F238E27FC236}">
                <a16:creationId xmlns:a16="http://schemas.microsoft.com/office/drawing/2014/main" xmlns="" id="{9800BCA2-47E5-4C79-B8EB-2B08DF80B894}"/>
              </a:ext>
            </a:extLst>
          </p:cNvPr>
          <p:cNvPicPr>
            <a:picLocks noChangeAspect="1"/>
          </p:cNvPicPr>
          <p:nvPr/>
        </p:nvPicPr>
        <p:blipFill>
          <a:blip r:embed="rId3"/>
          <a:stretch>
            <a:fillRect/>
          </a:stretch>
        </p:blipFill>
        <p:spPr>
          <a:xfrm>
            <a:off x="68400" y="52050"/>
            <a:ext cx="2743200" cy="723900"/>
          </a:xfrm>
          <a:prstGeom prst="rect">
            <a:avLst/>
          </a:prstGeom>
        </p:spPr>
      </p:pic>
    </p:spTree>
    <p:extLst>
      <p:ext uri="{BB962C8B-B14F-4D97-AF65-F5344CB8AC3E}">
        <p14:creationId xmlns:p14="http://schemas.microsoft.com/office/powerpoint/2010/main" val="2634794139"/>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340200" y="1349776"/>
            <a:ext cx="8229600" cy="5084794"/>
          </a:xfrm>
        </p:spPr>
        <p:txBody>
          <a:bodyPr vert="horz" lIns="91440" tIns="45720" rIns="91440" bIns="45720" anchor="t">
            <a:normAutofit fontScale="62500" lnSpcReduction="20000"/>
          </a:bodyPr>
          <a:lstStyle/>
          <a:p>
            <a:pPr marL="457200" indent="-457200">
              <a:buFont typeface="Arial"/>
              <a:buChar char="•"/>
            </a:pPr>
            <a:r>
              <a:rPr lang="fr-CA" dirty="0">
                <a:latin typeface="Arial"/>
                <a:cs typeface="Arial"/>
              </a:rPr>
              <a:t>Membres désignés (1 par CISSS) : </a:t>
            </a:r>
            <a:endParaRPr lang="fr-FR" dirty="0"/>
          </a:p>
          <a:p>
            <a:pPr lvl="1" indent="-287655">
              <a:lnSpc>
                <a:spcPct val="113999"/>
              </a:lnSpc>
              <a:buFont typeface="Arial"/>
              <a:buChar char="•"/>
            </a:pPr>
            <a:r>
              <a:rPr lang="fr-CA" dirty="0">
                <a:latin typeface="Arial"/>
                <a:cs typeface="Arial"/>
              </a:rPr>
              <a:t>3 Pharmaciens propriétaires,</a:t>
            </a:r>
            <a:endParaRPr lang="fr-CA" dirty="0"/>
          </a:p>
          <a:p>
            <a:pPr lvl="1" indent="-287655">
              <a:lnSpc>
                <a:spcPct val="113999"/>
              </a:lnSpc>
              <a:buFont typeface="Arial"/>
              <a:buChar char="•"/>
            </a:pPr>
            <a:r>
              <a:rPr lang="fr-CA" dirty="0">
                <a:latin typeface="Arial"/>
                <a:cs typeface="Arial"/>
              </a:rPr>
              <a:t>3 Pharmaciens salariés exerçant en milieu communautaire,</a:t>
            </a:r>
            <a:endParaRPr lang="fr-CA" dirty="0"/>
          </a:p>
          <a:p>
            <a:pPr lvl="1" indent="-287655">
              <a:lnSpc>
                <a:spcPct val="113999"/>
              </a:lnSpc>
              <a:buFont typeface="Arial"/>
              <a:buChar char="•"/>
            </a:pPr>
            <a:r>
              <a:rPr lang="fr-CA" dirty="0">
                <a:latin typeface="Arial"/>
                <a:cs typeface="Arial"/>
              </a:rPr>
              <a:t>3 Pharmaciens d’établissement. </a:t>
            </a:r>
            <a:endParaRPr lang="fr-CA" dirty="0" smtClean="0">
              <a:latin typeface="Arial"/>
              <a:cs typeface="Arial"/>
            </a:endParaRPr>
          </a:p>
          <a:p>
            <a:pPr lvl="1" indent="-287655">
              <a:lnSpc>
                <a:spcPct val="113999"/>
              </a:lnSpc>
              <a:buFont typeface="Arial"/>
              <a:buChar char="•"/>
            </a:pPr>
            <a:r>
              <a:rPr lang="fr-CA" dirty="0">
                <a:latin typeface="Arial"/>
                <a:cs typeface="Arial"/>
              </a:rPr>
              <a:t>1 Pharmacien </a:t>
            </a:r>
            <a:r>
              <a:rPr lang="fr-CA" dirty="0" smtClean="0">
                <a:latin typeface="Arial"/>
                <a:cs typeface="Arial"/>
              </a:rPr>
              <a:t>GMF</a:t>
            </a:r>
            <a:endParaRPr lang="fr-CA" dirty="0"/>
          </a:p>
          <a:p>
            <a:pPr marL="457200" indent="-457200">
              <a:lnSpc>
                <a:spcPct val="113999"/>
              </a:lnSpc>
              <a:buFont typeface="Arial"/>
              <a:buChar char="•"/>
            </a:pPr>
            <a:r>
              <a:rPr lang="fr-CA" dirty="0">
                <a:latin typeface="Arial"/>
                <a:cs typeface="Arial"/>
              </a:rPr>
              <a:t>Membres d’office : </a:t>
            </a:r>
            <a:endParaRPr lang="fr-CA" dirty="0"/>
          </a:p>
          <a:p>
            <a:pPr lvl="1" indent="-287655">
              <a:lnSpc>
                <a:spcPct val="113999"/>
              </a:lnSpc>
              <a:buFont typeface="Arial"/>
              <a:buChar char="•"/>
            </a:pPr>
            <a:r>
              <a:rPr lang="fr-CA" dirty="0">
                <a:latin typeface="Arial"/>
                <a:cs typeface="Arial"/>
              </a:rPr>
              <a:t>3 Chefs de départements cliniques de pharmacie d’établissement,</a:t>
            </a:r>
          </a:p>
          <a:p>
            <a:pPr lvl="1" indent="-287655">
              <a:lnSpc>
                <a:spcPct val="113999"/>
              </a:lnSpc>
              <a:buFont typeface="Arial"/>
              <a:buChar char="•"/>
            </a:pPr>
            <a:r>
              <a:rPr lang="fr-CA" dirty="0">
                <a:latin typeface="Arial"/>
                <a:cs typeface="Arial"/>
              </a:rPr>
              <a:t>PDG CISSSMC ou son représentant: DSP CISSSMC.</a:t>
            </a:r>
          </a:p>
          <a:p>
            <a:pPr marL="457200" indent="-457200">
              <a:buFont typeface="Arial"/>
              <a:buChar char="•"/>
            </a:pPr>
            <a:r>
              <a:rPr lang="fr-CA" dirty="0">
                <a:latin typeface="Arial"/>
                <a:cs typeface="Arial"/>
              </a:rPr>
              <a:t>Membres invités : </a:t>
            </a:r>
          </a:p>
          <a:p>
            <a:pPr lvl="1" indent="-287655">
              <a:lnSpc>
                <a:spcPct val="113999"/>
              </a:lnSpc>
              <a:buFont typeface="Arial"/>
              <a:buChar char="•"/>
            </a:pPr>
            <a:r>
              <a:rPr lang="fr-CA" dirty="0">
                <a:latin typeface="Arial"/>
                <a:cs typeface="Arial"/>
              </a:rPr>
              <a:t>Représentant du DRMG,</a:t>
            </a:r>
            <a:endParaRPr lang="fr-CA" dirty="0"/>
          </a:p>
          <a:p>
            <a:pPr lvl="1" indent="-287655">
              <a:lnSpc>
                <a:spcPct val="113999"/>
              </a:lnSpc>
              <a:buFont typeface="Arial"/>
              <a:buChar char="•"/>
            </a:pPr>
            <a:r>
              <a:rPr lang="fr-CA" dirty="0" smtClean="0">
                <a:latin typeface="Arial"/>
                <a:cs typeface="Arial"/>
              </a:rPr>
              <a:t>3 </a:t>
            </a:r>
            <a:r>
              <a:rPr lang="fr-CA" dirty="0">
                <a:latin typeface="Arial"/>
                <a:cs typeface="Arial"/>
              </a:rPr>
              <a:t>pharmaciens responsables de l’accès et de la continuité des soins et services (1 par CISSS),</a:t>
            </a:r>
            <a:endParaRPr lang="fr-CA" dirty="0"/>
          </a:p>
          <a:p>
            <a:pPr lvl="1" indent="-287655">
              <a:lnSpc>
                <a:spcPct val="113999"/>
              </a:lnSpc>
              <a:buFont typeface="Arial"/>
              <a:buChar char="•"/>
            </a:pPr>
            <a:r>
              <a:rPr lang="fr-CA" dirty="0">
                <a:latin typeface="Arial"/>
                <a:cs typeface="Arial"/>
              </a:rPr>
              <a:t>Support : Marie Ève </a:t>
            </a:r>
            <a:r>
              <a:rPr lang="fr-CA" dirty="0" err="1">
                <a:latin typeface="Arial"/>
                <a:cs typeface="Arial"/>
              </a:rPr>
              <a:t>Gadoua</a:t>
            </a:r>
            <a:r>
              <a:rPr lang="fr-CA" dirty="0">
                <a:latin typeface="Arial"/>
                <a:cs typeface="Arial"/>
              </a:rPr>
              <a:t> et agente administrative. </a:t>
            </a:r>
            <a:endParaRPr lang="fr-CA" dirty="0"/>
          </a:p>
          <a:p>
            <a:endParaRPr lang="fr-CA" dirty="0"/>
          </a:p>
        </p:txBody>
      </p:sp>
      <p:sp>
        <p:nvSpPr>
          <p:cNvPr id="3" name="Titre 2"/>
          <p:cNvSpPr>
            <a:spLocks noGrp="1"/>
          </p:cNvSpPr>
          <p:nvPr>
            <p:ph type="title"/>
          </p:nvPr>
        </p:nvSpPr>
        <p:spPr>
          <a:xfrm>
            <a:off x="457463" y="961071"/>
            <a:ext cx="8280000" cy="900000"/>
          </a:xfrm>
        </p:spPr>
        <p:txBody>
          <a:bodyPr vert="horz" lIns="0" tIns="45720" rIns="0" bIns="0" anchor="ctr">
            <a:normAutofit fontScale="90000"/>
          </a:bodyPr>
          <a:lstStyle/>
          <a:p>
            <a:r>
              <a:rPr lang="fr-CA" sz="4000" dirty="0"/>
              <a:t>CRSP : Composition en </a:t>
            </a:r>
            <a:r>
              <a:rPr lang="fr-CA" sz="4000" dirty="0" smtClean="0"/>
              <a:t>2022</a:t>
            </a:r>
            <a:r>
              <a:rPr lang="fr-CA" dirty="0"/>
              <a:t/>
            </a:r>
            <a:br>
              <a:rPr lang="fr-CA" dirty="0"/>
            </a:br>
            <a:r>
              <a:rPr lang="fr-CA" dirty="0">
                <a:cs typeface="Calibri"/>
              </a:rPr>
              <a:t> </a:t>
            </a:r>
            <a:endParaRPr lang="fr-CA" dirty="0"/>
          </a:p>
        </p:txBody>
      </p:sp>
      <p:sp>
        <p:nvSpPr>
          <p:cNvPr id="4" name="Espace réservé du numéro de diapositive 3"/>
          <p:cNvSpPr>
            <a:spLocks noGrp="1"/>
          </p:cNvSpPr>
          <p:nvPr>
            <p:ph type="sldNum" sz="quarter" idx="12"/>
          </p:nvPr>
        </p:nvSpPr>
        <p:spPr/>
        <p:txBody>
          <a:bodyPr/>
          <a:lstStyle/>
          <a:p>
            <a:fld id="{3CF1CC70-7FC9-4117-A124-4054BC0EB34A}" type="slidenum">
              <a:rPr lang="fr-CA" smtClean="0">
                <a:solidFill>
                  <a:srgbClr val="04617B">
                    <a:shade val="90000"/>
                  </a:srgbClr>
                </a:solidFill>
              </a:rPr>
              <a:pPr/>
              <a:t>68</a:t>
            </a:fld>
            <a:endParaRPr lang="fr-CA">
              <a:solidFill>
                <a:srgbClr val="04617B">
                  <a:shade val="90000"/>
                </a:srgbClr>
              </a:solidFill>
            </a:endParaRPr>
          </a:p>
        </p:txBody>
      </p:sp>
      <p:pic>
        <p:nvPicPr>
          <p:cNvPr id="6" name="Image 8" descr="Une image contenant texte&#10;&#10;Description générée automatiquement">
            <a:extLst>
              <a:ext uri="{FF2B5EF4-FFF2-40B4-BE49-F238E27FC236}">
                <a16:creationId xmlns:a16="http://schemas.microsoft.com/office/drawing/2014/main" xmlns="" id="{6D817051-2C9D-4B98-AC37-53741965922D}"/>
              </a:ext>
            </a:extLst>
          </p:cNvPr>
          <p:cNvPicPr>
            <a:picLocks noChangeAspect="1"/>
          </p:cNvPicPr>
          <p:nvPr/>
        </p:nvPicPr>
        <p:blipFill>
          <a:blip r:embed="rId2"/>
          <a:stretch>
            <a:fillRect/>
          </a:stretch>
        </p:blipFill>
        <p:spPr>
          <a:xfrm>
            <a:off x="113400" y="85669"/>
            <a:ext cx="2743200" cy="728663"/>
          </a:xfrm>
          <a:prstGeom prst="rect">
            <a:avLst/>
          </a:prstGeom>
        </p:spPr>
      </p:pic>
    </p:spTree>
    <p:extLst>
      <p:ext uri="{BB962C8B-B14F-4D97-AF65-F5344CB8AC3E}">
        <p14:creationId xmlns:p14="http://schemas.microsoft.com/office/powerpoint/2010/main" val="3307556653"/>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ctrTitle"/>
          </p:nvPr>
        </p:nvSpPr>
        <p:spPr/>
        <p:txBody>
          <a:bodyPr vert="horz" lIns="0" tIns="45720" rIns="0" bIns="0" anchor="ctr">
            <a:normAutofit fontScale="90000"/>
          </a:bodyPr>
          <a:lstStyle/>
          <a:p>
            <a:pPr algn="ctr"/>
            <a:r>
              <a:rPr lang="fr-CA" sz="4000" dirty="0">
                <a:latin typeface="+mn-lt"/>
              </a:rPr>
              <a:t>Questions/Suggestions</a:t>
            </a:r>
            <a:br>
              <a:rPr lang="fr-CA" sz="4000" dirty="0">
                <a:latin typeface="+mn-lt"/>
              </a:rPr>
            </a:br>
            <a:r>
              <a:rPr lang="fr-CA" sz="4000" dirty="0">
                <a:latin typeface="+mn-lt"/>
              </a:rPr>
              <a:t/>
            </a:r>
            <a:br>
              <a:rPr lang="fr-CA" sz="4000" dirty="0">
                <a:latin typeface="+mn-lt"/>
              </a:rPr>
            </a:br>
            <a:r>
              <a:rPr lang="fr-CA" sz="4000" dirty="0">
                <a:latin typeface="+mn-lt"/>
              </a:rPr>
              <a:t/>
            </a:r>
            <a:br>
              <a:rPr lang="fr-CA" sz="4000" dirty="0">
                <a:latin typeface="+mn-lt"/>
              </a:rPr>
            </a:br>
            <a:endParaRPr lang="fr-CA" sz="4000">
              <a:latin typeface="+mn-lt"/>
              <a:cs typeface="Arial"/>
            </a:endParaRPr>
          </a:p>
        </p:txBody>
      </p:sp>
      <p:sp>
        <p:nvSpPr>
          <p:cNvPr id="4" name="Espace réservé du numéro de diapositive 3"/>
          <p:cNvSpPr>
            <a:spLocks noGrp="1"/>
          </p:cNvSpPr>
          <p:nvPr>
            <p:ph type="sldNum" sz="quarter" idx="4294967295"/>
          </p:nvPr>
        </p:nvSpPr>
        <p:spPr>
          <a:xfrm>
            <a:off x="0" y="6308725"/>
            <a:ext cx="762000" cy="365125"/>
          </a:xfrm>
        </p:spPr>
        <p:txBody>
          <a:bodyPr/>
          <a:lstStyle/>
          <a:p>
            <a:fld id="{3CF1CC70-7FC9-4117-A124-4054BC0EB34A}" type="slidenum">
              <a:rPr lang="fr-CA" smtClean="0"/>
              <a:pPr/>
              <a:t>69</a:t>
            </a:fld>
            <a:endParaRPr lang="fr-CA"/>
          </a:p>
        </p:txBody>
      </p:sp>
      <p:pic>
        <p:nvPicPr>
          <p:cNvPr id="2" name="Image 4" descr="Une image contenant clipart&#10;&#10;Description générée automatiquement">
            <a:extLst>
              <a:ext uri="{FF2B5EF4-FFF2-40B4-BE49-F238E27FC236}">
                <a16:creationId xmlns:a16="http://schemas.microsoft.com/office/drawing/2014/main" xmlns="" id="{7CB050E1-9454-49B6-84C7-D7650A0EE0FE}"/>
              </a:ext>
            </a:extLst>
          </p:cNvPr>
          <p:cNvPicPr>
            <a:picLocks noChangeAspect="1"/>
          </p:cNvPicPr>
          <p:nvPr/>
        </p:nvPicPr>
        <p:blipFill>
          <a:blip r:embed="rId2"/>
          <a:stretch>
            <a:fillRect/>
          </a:stretch>
        </p:blipFill>
        <p:spPr>
          <a:xfrm>
            <a:off x="2887244" y="3757702"/>
            <a:ext cx="3378140" cy="2422225"/>
          </a:xfrm>
          <a:prstGeom prst="rect">
            <a:avLst/>
          </a:prstGeom>
        </p:spPr>
      </p:pic>
    </p:spTree>
    <p:extLst>
      <p:ext uri="{BB962C8B-B14F-4D97-AF65-F5344CB8AC3E}">
        <p14:creationId xmlns:p14="http://schemas.microsoft.com/office/powerpoint/2010/main" val="40023856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xmlns="" id="{FF36B266-D20D-5545-AEB2-6600895A6F5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35039" y="3317837"/>
            <a:ext cx="5145052" cy="3545897"/>
          </a:xfrm>
          <a:prstGeom prst="rect">
            <a:avLst/>
          </a:prstGeom>
        </p:spPr>
      </p:pic>
      <p:pic>
        <p:nvPicPr>
          <p:cNvPr id="5" name="Espace réservé du contenu 3">
            <a:extLst>
              <a:ext uri="{FF2B5EF4-FFF2-40B4-BE49-F238E27FC236}">
                <a16:creationId xmlns:a16="http://schemas.microsoft.com/office/drawing/2014/main" xmlns="" id="{A21FC8A5-3F0A-E448-981D-5FF0B5AE9265}"/>
              </a:ext>
            </a:extLst>
          </p:cNvPr>
          <p:cNvPicPr>
            <a:picLocks noGrp="1"/>
          </p:cNvPicPr>
          <p:nvPr>
            <p:ph idx="4294967295"/>
            <p:custDataLst>
              <p:tags r:id="rId1"/>
            </p:custDataLst>
          </p:nvPr>
        </p:nvPicPr>
        <p:blipFill rotWithShape="1">
          <a:blip r:embed="rId4" cstate="print">
            <a:extLst>
              <a:ext uri="{28A0092B-C50C-407E-A947-70E740481C1C}">
                <a14:useLocalDpi xmlns:a14="http://schemas.microsoft.com/office/drawing/2010/main" val="0"/>
              </a:ext>
            </a:extLst>
          </a:blip>
          <a:srcRect l="2788" t="2581" r="4647" b="3672"/>
          <a:stretch/>
        </p:blipFill>
        <p:spPr bwMode="auto">
          <a:xfrm>
            <a:off x="2520000" y="160825"/>
            <a:ext cx="4660900" cy="3103563"/>
          </a:xfrm>
          <a:prstGeom prst="rect">
            <a:avLst/>
          </a:prstGeom>
          <a:ln>
            <a:noFill/>
          </a:ln>
          <a:extLst>
            <a:ext uri="{53640926-AAD7-44D8-BBD7-CCE9431645EC}">
              <a14:shadowObscured xmlns:a14="http://schemas.microsoft.com/office/drawing/2010/main"/>
            </a:ext>
          </a:extLst>
        </p:spPr>
      </p:pic>
      <p:grpSp>
        <p:nvGrpSpPr>
          <p:cNvPr id="22" name="Groupe 21">
            <a:extLst>
              <a:ext uri="{FF2B5EF4-FFF2-40B4-BE49-F238E27FC236}">
                <a16:creationId xmlns:a16="http://schemas.microsoft.com/office/drawing/2014/main" xmlns="" id="{37CD6544-A46E-413A-AB1D-79C89390B572}"/>
              </a:ext>
            </a:extLst>
          </p:cNvPr>
          <p:cNvGrpSpPr/>
          <p:nvPr/>
        </p:nvGrpSpPr>
        <p:grpSpPr>
          <a:xfrm rot="-5400000">
            <a:off x="-157725" y="1251675"/>
            <a:ext cx="2885400" cy="918000"/>
            <a:chOff x="373275" y="963675"/>
            <a:chExt cx="2885400" cy="918000"/>
          </a:xfrm>
        </p:grpSpPr>
        <p:sp>
          <p:nvSpPr>
            <p:cNvPr id="12" name="Rectangle : coins arrondis 11">
              <a:extLst>
                <a:ext uri="{FF2B5EF4-FFF2-40B4-BE49-F238E27FC236}">
                  <a16:creationId xmlns:a16="http://schemas.microsoft.com/office/drawing/2014/main" xmlns="" id="{BD02A798-2AAC-47AB-9C19-44CE242F4179}"/>
                </a:ext>
              </a:extLst>
            </p:cNvPr>
            <p:cNvSpPr/>
            <p:nvPr/>
          </p:nvSpPr>
          <p:spPr>
            <a:xfrm>
              <a:off x="378675" y="963675"/>
              <a:ext cx="2880000" cy="918000"/>
            </a:xfrm>
            <a:prstGeom prst="roundRect">
              <a:avLst/>
            </a:prstGeom>
            <a:solidFill>
              <a:srgbClr val="0A44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ZoneTexte 13">
              <a:extLst>
                <a:ext uri="{FF2B5EF4-FFF2-40B4-BE49-F238E27FC236}">
                  <a16:creationId xmlns:a16="http://schemas.microsoft.com/office/drawing/2014/main" xmlns="" id="{AA45651A-C1CA-4164-8538-273BD9FBACEF}"/>
                </a:ext>
              </a:extLst>
            </p:cNvPr>
            <p:cNvSpPr txBox="1"/>
            <p:nvPr/>
          </p:nvSpPr>
          <p:spPr>
            <a:xfrm>
              <a:off x="373275" y="1156274"/>
              <a:ext cx="2743199"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fr-FR" sz="2800">
                  <a:solidFill>
                    <a:schemeClr val="bg1"/>
                  </a:solidFill>
                </a:rPr>
                <a:t>CSSS</a:t>
              </a:r>
              <a:endParaRPr lang="fr-FR" sz="2800">
                <a:solidFill>
                  <a:schemeClr val="bg1"/>
                </a:solidFill>
                <a:cs typeface="Arial"/>
              </a:endParaRPr>
            </a:p>
          </p:txBody>
        </p:sp>
      </p:grpSp>
      <p:grpSp>
        <p:nvGrpSpPr>
          <p:cNvPr id="21" name="Groupe 20">
            <a:extLst>
              <a:ext uri="{FF2B5EF4-FFF2-40B4-BE49-F238E27FC236}">
                <a16:creationId xmlns:a16="http://schemas.microsoft.com/office/drawing/2014/main" xmlns="" id="{7E5C1FC5-8B18-48A4-9483-A608686F366B}"/>
              </a:ext>
            </a:extLst>
          </p:cNvPr>
          <p:cNvGrpSpPr/>
          <p:nvPr/>
        </p:nvGrpSpPr>
        <p:grpSpPr>
          <a:xfrm rot="16200000">
            <a:off x="-152326" y="4635675"/>
            <a:ext cx="2880000" cy="918000"/>
            <a:chOff x="5688674" y="963675"/>
            <a:chExt cx="2880000" cy="918000"/>
          </a:xfrm>
        </p:grpSpPr>
        <p:sp>
          <p:nvSpPr>
            <p:cNvPr id="10" name="Rectangle : coins arrondis 9">
              <a:extLst>
                <a:ext uri="{FF2B5EF4-FFF2-40B4-BE49-F238E27FC236}">
                  <a16:creationId xmlns:a16="http://schemas.microsoft.com/office/drawing/2014/main" xmlns="" id="{92F37D8A-51C5-4C23-96E8-8A661580E035}"/>
                </a:ext>
              </a:extLst>
            </p:cNvPr>
            <p:cNvSpPr/>
            <p:nvPr/>
          </p:nvSpPr>
          <p:spPr>
            <a:xfrm>
              <a:off x="5688674" y="963675"/>
              <a:ext cx="2880000" cy="918000"/>
            </a:xfrm>
            <a:prstGeom prst="roundRect">
              <a:avLst/>
            </a:prstGeom>
            <a:solidFill>
              <a:srgbClr val="0A44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ZoneTexte 15">
              <a:extLst>
                <a:ext uri="{FF2B5EF4-FFF2-40B4-BE49-F238E27FC236}">
                  <a16:creationId xmlns:a16="http://schemas.microsoft.com/office/drawing/2014/main" xmlns="" id="{1F2FCEC6-95B3-4293-A318-563175974D74}"/>
                </a:ext>
              </a:extLst>
            </p:cNvPr>
            <p:cNvSpPr txBox="1"/>
            <p:nvPr/>
          </p:nvSpPr>
          <p:spPr>
            <a:xfrm>
              <a:off x="5755275" y="1156274"/>
              <a:ext cx="2743199"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fr-FR" sz="2800" dirty="0">
                  <a:solidFill>
                    <a:schemeClr val="bg1"/>
                  </a:solidFill>
                </a:rPr>
                <a:t>CISSS</a:t>
              </a:r>
              <a:endParaRPr lang="fr-FR" sz="2800" dirty="0">
                <a:solidFill>
                  <a:schemeClr val="bg1"/>
                </a:solidFill>
                <a:cs typeface="Arial"/>
              </a:endParaRPr>
            </a:p>
          </p:txBody>
        </p:sp>
      </p:grpSp>
      <p:sp>
        <p:nvSpPr>
          <p:cNvPr id="2" name="Espace réservé du numéro de diapositive 3">
            <a:extLst>
              <a:ext uri="{FF2B5EF4-FFF2-40B4-BE49-F238E27FC236}">
                <a16:creationId xmlns:a16="http://schemas.microsoft.com/office/drawing/2014/main" xmlns="" id="{D884E2BE-DF7F-4920-8C15-44CFA60DD090}"/>
              </a:ext>
            </a:extLst>
          </p:cNvPr>
          <p:cNvSpPr txBox="1">
            <a:spLocks/>
          </p:cNvSpPr>
          <p:nvPr/>
        </p:nvSpPr>
        <p:spPr>
          <a:xfrm>
            <a:off x="178200" y="6354320"/>
            <a:ext cx="762000" cy="365125"/>
          </a:xfrm>
          <a:prstGeom prst="rect">
            <a:avLst/>
          </a:prstGeom>
        </p:spPr>
        <p:txBody>
          <a:bodyPr vert="horz" lIns="91440" tIns="45720" rIns="91440" bIns="45720" rtlCol="0" anchor="ctr"/>
          <a:lstStyle>
            <a:defPPr>
              <a:defRPr lang="fr-FR"/>
            </a:defPPr>
            <a:lvl1pPr marL="0" algn="r" defTabSz="914400" rtl="0" eaLnBrk="1" latinLnBrk="0" hangingPunct="1">
              <a:defRPr sz="4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3CF1CC70-7FC9-4117-A124-4054BC0EB34A}" type="slidenum">
              <a:rPr lang="fr-CA" sz="1200" dirty="0" smtClean="0">
                <a:solidFill>
                  <a:srgbClr val="0066A4"/>
                </a:solidFill>
                <a:latin typeface="Arial"/>
                <a:cs typeface="Arial"/>
              </a:rPr>
              <a:pPr algn="l"/>
              <a:t>7</a:t>
            </a:fld>
            <a:endParaRPr lang="fr-CA" sz="1200">
              <a:solidFill>
                <a:srgbClr val="0066A4"/>
              </a:solidFill>
              <a:latin typeface="Arial"/>
              <a:cs typeface="Arial"/>
            </a:endParaRPr>
          </a:p>
        </p:txBody>
      </p:sp>
    </p:spTree>
    <p:extLst>
      <p:ext uri="{BB962C8B-B14F-4D97-AF65-F5344CB8AC3E}">
        <p14:creationId xmlns:p14="http://schemas.microsoft.com/office/powerpoint/2010/main" val="3385481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386367"/>
            <a:ext cx="8280000" cy="798490"/>
          </a:xfrm>
        </p:spPr>
        <p:txBody>
          <a:bodyPr>
            <a:normAutofit fontScale="90000"/>
          </a:bodyPr>
          <a:lstStyle/>
          <a:p>
            <a:r>
              <a:rPr lang="fr-CA" dirty="0" smtClean="0"/>
              <a:t>Carte des CISSS par RLS</a:t>
            </a:r>
            <a:endParaRPr lang="fr-CA" dirty="0"/>
          </a:p>
        </p:txBody>
      </p:sp>
      <p:pic>
        <p:nvPicPr>
          <p:cNvPr id="5" name="Espace réservé du contenu 4"/>
          <p:cNvPicPr>
            <a:picLocks noGrp="1" noChangeAspect="1"/>
          </p:cNvPicPr>
          <p:nvPr>
            <p:ph idx="1"/>
          </p:nvPr>
        </p:nvPicPr>
        <p:blipFill>
          <a:blip r:embed="rId2"/>
          <a:stretch>
            <a:fillRect/>
          </a:stretch>
        </p:blipFill>
        <p:spPr>
          <a:xfrm>
            <a:off x="457199" y="1275805"/>
            <a:ext cx="8628983" cy="5445670"/>
          </a:xfrm>
          <a:prstGeom prst="rect">
            <a:avLst/>
          </a:prstGeom>
        </p:spPr>
      </p:pic>
      <p:sp>
        <p:nvSpPr>
          <p:cNvPr id="4" name="Espace réservé du numéro de diapositive 3"/>
          <p:cNvSpPr>
            <a:spLocks noGrp="1"/>
          </p:cNvSpPr>
          <p:nvPr>
            <p:ph type="sldNum" sz="quarter" idx="12"/>
          </p:nvPr>
        </p:nvSpPr>
        <p:spPr/>
        <p:txBody>
          <a:bodyPr/>
          <a:lstStyle/>
          <a:p>
            <a:fld id="{3CF1CC70-7FC9-4117-A124-4054BC0EB34A}" type="slidenum">
              <a:rPr lang="fr-CA" smtClean="0"/>
              <a:pPr/>
              <a:t>8</a:t>
            </a:fld>
            <a:endParaRPr lang="fr-CA"/>
          </a:p>
        </p:txBody>
      </p:sp>
    </p:spTree>
    <p:extLst>
      <p:ext uri="{BB962C8B-B14F-4D97-AF65-F5344CB8AC3E}">
        <p14:creationId xmlns:p14="http://schemas.microsoft.com/office/powerpoint/2010/main" val="6764699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a:extLst>
              <a:ext uri="{FF2B5EF4-FFF2-40B4-BE49-F238E27FC236}">
                <a16:creationId xmlns:a16="http://schemas.microsoft.com/office/drawing/2014/main" xmlns="" id="{17793CA0-BC61-4216-8E76-9E40A000D3AF}"/>
              </a:ext>
            </a:extLst>
          </p:cNvPr>
          <p:cNvSpPr>
            <a:spLocks noGrp="1"/>
          </p:cNvSpPr>
          <p:nvPr>
            <p:ph type="sldNum" sz="quarter" idx="15"/>
          </p:nvPr>
        </p:nvSpPr>
        <p:spPr/>
        <p:txBody>
          <a:bodyPr/>
          <a:lstStyle/>
          <a:p>
            <a:fld id="{3CF1CC70-7FC9-4117-A124-4054BC0EB34A}" type="slidenum">
              <a:rPr lang="fr-CA" smtClean="0"/>
              <a:pPr/>
              <a:t>9</a:t>
            </a:fld>
            <a:endParaRPr lang="fr-CA"/>
          </a:p>
        </p:txBody>
      </p:sp>
      <p:sp>
        <p:nvSpPr>
          <p:cNvPr id="7" name="Titre 2">
            <a:extLst>
              <a:ext uri="{FF2B5EF4-FFF2-40B4-BE49-F238E27FC236}">
                <a16:creationId xmlns:a16="http://schemas.microsoft.com/office/drawing/2014/main" xmlns="" id="{AFCFC16C-FFEA-4221-A7F2-5AF115FF599D}"/>
              </a:ext>
            </a:extLst>
          </p:cNvPr>
          <p:cNvSpPr>
            <a:spLocks noGrp="1"/>
          </p:cNvSpPr>
          <p:nvPr>
            <p:ph type="title"/>
          </p:nvPr>
        </p:nvSpPr>
        <p:spPr>
          <a:xfrm>
            <a:off x="457200" y="800808"/>
            <a:ext cx="8280000" cy="900000"/>
          </a:xfrm>
        </p:spPr>
        <p:txBody>
          <a:bodyPr vert="horz" lIns="0" tIns="45720" rIns="0" bIns="0" anchor="ctr">
            <a:normAutofit/>
          </a:bodyPr>
          <a:lstStyle/>
          <a:p>
            <a:r>
              <a:rPr lang="fr-CA" sz="4000" dirty="0"/>
              <a:t>Membres </a:t>
            </a:r>
            <a:r>
              <a:rPr lang="fr-CA" sz="4000" dirty="0" smtClean="0"/>
              <a:t>2022  (1</a:t>
            </a:r>
            <a:r>
              <a:rPr lang="fr-CA" sz="4000" dirty="0"/>
              <a:t>)</a:t>
            </a:r>
          </a:p>
        </p:txBody>
      </p:sp>
      <p:pic>
        <p:nvPicPr>
          <p:cNvPr id="9" name="Image 8" descr="Une image contenant texte&#10;&#10;Description générée automatiquement">
            <a:extLst>
              <a:ext uri="{FF2B5EF4-FFF2-40B4-BE49-F238E27FC236}">
                <a16:creationId xmlns:a16="http://schemas.microsoft.com/office/drawing/2014/main" xmlns="" id="{E219C6D2-74EA-4D19-89B9-E239BB78EE62}"/>
              </a:ext>
            </a:extLst>
          </p:cNvPr>
          <p:cNvPicPr>
            <a:picLocks noChangeAspect="1"/>
          </p:cNvPicPr>
          <p:nvPr/>
        </p:nvPicPr>
        <p:blipFill>
          <a:blip r:embed="rId2"/>
          <a:stretch>
            <a:fillRect/>
          </a:stretch>
        </p:blipFill>
        <p:spPr>
          <a:xfrm>
            <a:off x="113400" y="85669"/>
            <a:ext cx="2743200" cy="728663"/>
          </a:xfrm>
          <a:prstGeom prst="rect">
            <a:avLst/>
          </a:prstGeom>
        </p:spPr>
      </p:pic>
      <p:sp>
        <p:nvSpPr>
          <p:cNvPr id="10" name="ZoneTexte 9">
            <a:extLst>
              <a:ext uri="{FF2B5EF4-FFF2-40B4-BE49-F238E27FC236}">
                <a16:creationId xmlns:a16="http://schemas.microsoft.com/office/drawing/2014/main" xmlns="" id="{4511D6F8-46DF-4C15-853C-3E555C19F4CE}"/>
              </a:ext>
            </a:extLst>
          </p:cNvPr>
          <p:cNvSpPr txBox="1"/>
          <p:nvPr/>
        </p:nvSpPr>
        <p:spPr>
          <a:xfrm>
            <a:off x="464400" y="1697400"/>
            <a:ext cx="8287199" cy="516295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CA" sz="1900" u="sng" dirty="0">
                <a:solidFill>
                  <a:srgbClr val="052039"/>
                </a:solidFill>
                <a:latin typeface="Arial"/>
                <a:cs typeface="Arial"/>
              </a:rPr>
              <a:t>Pharmaciens propriétaires </a:t>
            </a:r>
            <a:r>
              <a:rPr lang="fr-CA" sz="1900" u="sng" dirty="0" smtClean="0">
                <a:solidFill>
                  <a:srgbClr val="052039"/>
                </a:solidFill>
                <a:latin typeface="Arial"/>
                <a:cs typeface="Arial"/>
              </a:rPr>
              <a:t>(fin mandat juin 2023):</a:t>
            </a:r>
            <a:endParaRPr lang="fr-FR" dirty="0" smtClean="0">
              <a:cs typeface="Arial"/>
            </a:endParaRPr>
          </a:p>
          <a:p>
            <a:pPr marL="285750" indent="-285750">
              <a:buFont typeface="Arial"/>
              <a:buChar char="•"/>
            </a:pPr>
            <a:r>
              <a:rPr lang="fr-CA" sz="1900" dirty="0" smtClean="0">
                <a:solidFill>
                  <a:srgbClr val="052039"/>
                </a:solidFill>
                <a:latin typeface="Arial"/>
                <a:cs typeface="Arial"/>
              </a:rPr>
              <a:t>Marc Airoldi (pharm. propriétaire MC)</a:t>
            </a:r>
          </a:p>
          <a:p>
            <a:pPr marL="285750" indent="-285750">
              <a:buFont typeface="Arial"/>
              <a:buChar char="•"/>
            </a:pPr>
            <a:r>
              <a:rPr lang="fr-CA" sz="1900" dirty="0">
                <a:solidFill>
                  <a:srgbClr val="052039"/>
                </a:solidFill>
                <a:cs typeface="Arial"/>
              </a:rPr>
              <a:t>Marie-Claude </a:t>
            </a:r>
            <a:r>
              <a:rPr lang="fr-CA" sz="1900" dirty="0" smtClean="0">
                <a:solidFill>
                  <a:srgbClr val="052039"/>
                </a:solidFill>
                <a:cs typeface="Arial"/>
              </a:rPr>
              <a:t>Hamelin</a:t>
            </a:r>
            <a:r>
              <a:rPr lang="fr-CA" sz="1900" dirty="0" smtClean="0">
                <a:solidFill>
                  <a:srgbClr val="052039"/>
                </a:solidFill>
                <a:latin typeface="Arial"/>
                <a:cs typeface="Arial"/>
              </a:rPr>
              <a:t> </a:t>
            </a:r>
            <a:r>
              <a:rPr lang="fr-CA" sz="1900" dirty="0">
                <a:solidFill>
                  <a:srgbClr val="052039"/>
                </a:solidFill>
                <a:latin typeface="Arial"/>
                <a:cs typeface="Arial"/>
              </a:rPr>
              <a:t>(pharm. propriétaire ME</a:t>
            </a:r>
            <a:r>
              <a:rPr lang="fr-CA" sz="1900" dirty="0" smtClean="0">
                <a:solidFill>
                  <a:srgbClr val="052039"/>
                </a:solidFill>
                <a:latin typeface="Arial"/>
                <a:cs typeface="Arial"/>
              </a:rPr>
              <a:t>)</a:t>
            </a:r>
            <a:endParaRPr lang="fr-CA" sz="1900" dirty="0">
              <a:solidFill>
                <a:srgbClr val="052039"/>
              </a:solidFill>
              <a:latin typeface="Arial"/>
              <a:cs typeface="Arial"/>
            </a:endParaRPr>
          </a:p>
          <a:p>
            <a:pPr marL="285750" indent="-285750">
              <a:buFont typeface="Arial"/>
              <a:buChar char="•"/>
            </a:pPr>
            <a:r>
              <a:rPr lang="fr-CA" sz="1900" dirty="0" smtClean="0">
                <a:solidFill>
                  <a:srgbClr val="052039"/>
                </a:solidFill>
                <a:latin typeface="Arial"/>
                <a:cs typeface="Arial"/>
              </a:rPr>
              <a:t>Nicolas Bergeron (pharm</a:t>
            </a:r>
            <a:r>
              <a:rPr lang="fr-CA" sz="1900" dirty="0">
                <a:solidFill>
                  <a:srgbClr val="052039"/>
                </a:solidFill>
                <a:latin typeface="Arial"/>
                <a:cs typeface="Arial"/>
              </a:rPr>
              <a:t>. propriétaire MO).</a:t>
            </a:r>
            <a:endParaRPr lang="fr-CA" dirty="0">
              <a:solidFill>
                <a:srgbClr val="000000"/>
              </a:solidFill>
              <a:latin typeface="Arial"/>
              <a:cs typeface="Arial"/>
            </a:endParaRPr>
          </a:p>
          <a:p>
            <a:endParaRPr lang="fr-CA" sz="1900" dirty="0">
              <a:solidFill>
                <a:srgbClr val="052039"/>
              </a:solidFill>
              <a:latin typeface="Arial"/>
              <a:cs typeface="Arial"/>
            </a:endParaRPr>
          </a:p>
          <a:p>
            <a:pPr>
              <a:spcBef>
                <a:spcPts val="300"/>
              </a:spcBef>
              <a:spcAft>
                <a:spcPts val="300"/>
              </a:spcAft>
            </a:pPr>
            <a:r>
              <a:rPr lang="fr-CA" sz="1900" u="sng" dirty="0">
                <a:solidFill>
                  <a:srgbClr val="052039"/>
                </a:solidFill>
                <a:latin typeface="Arial"/>
                <a:cs typeface="Arial"/>
              </a:rPr>
              <a:t>Pharmaciens salariés communautaires (fin mandat juin </a:t>
            </a:r>
            <a:r>
              <a:rPr lang="fr-CA" sz="1900" u="sng" dirty="0" smtClean="0">
                <a:solidFill>
                  <a:srgbClr val="052039"/>
                </a:solidFill>
                <a:latin typeface="Arial"/>
                <a:cs typeface="Arial"/>
              </a:rPr>
              <a:t>2025):</a:t>
            </a:r>
            <a:endParaRPr lang="fr-CA" sz="1900" u="sng" dirty="0">
              <a:solidFill>
                <a:srgbClr val="052039"/>
              </a:solidFill>
              <a:latin typeface="Arial"/>
              <a:cs typeface="Arial"/>
            </a:endParaRPr>
          </a:p>
          <a:p>
            <a:pPr marL="285750" indent="-285750">
              <a:spcBef>
                <a:spcPts val="300"/>
              </a:spcBef>
              <a:spcAft>
                <a:spcPts val="300"/>
              </a:spcAft>
              <a:buFont typeface="Arial"/>
              <a:buChar char="•"/>
            </a:pPr>
            <a:r>
              <a:rPr lang="fr-CA" sz="1900" dirty="0" smtClean="0">
                <a:solidFill>
                  <a:srgbClr val="FF0000"/>
                </a:solidFill>
                <a:latin typeface="Arial"/>
                <a:cs typeface="Arial"/>
              </a:rPr>
              <a:t>Poste vacant </a:t>
            </a:r>
            <a:r>
              <a:rPr lang="fr-CA" sz="1900" dirty="0" smtClean="0">
                <a:solidFill>
                  <a:srgbClr val="052039"/>
                </a:solidFill>
                <a:latin typeface="Arial"/>
                <a:cs typeface="Arial"/>
              </a:rPr>
              <a:t>(pharm</a:t>
            </a:r>
            <a:r>
              <a:rPr lang="fr-CA" sz="1900" dirty="0">
                <a:solidFill>
                  <a:srgbClr val="052039"/>
                </a:solidFill>
                <a:latin typeface="Arial"/>
                <a:cs typeface="Arial"/>
              </a:rPr>
              <a:t>. communautaire salariée MC</a:t>
            </a:r>
            <a:r>
              <a:rPr lang="fr-CA" sz="1900" dirty="0" smtClean="0">
                <a:solidFill>
                  <a:srgbClr val="052039"/>
                </a:solidFill>
                <a:latin typeface="Arial"/>
                <a:cs typeface="Arial"/>
              </a:rPr>
              <a:t>)</a:t>
            </a:r>
            <a:endParaRPr lang="fr-CA" sz="1900" dirty="0">
              <a:solidFill>
                <a:srgbClr val="052039"/>
              </a:solidFill>
              <a:latin typeface="Arial"/>
              <a:cs typeface="Arial"/>
            </a:endParaRPr>
          </a:p>
          <a:p>
            <a:pPr marL="285750" indent="-285750">
              <a:spcBef>
                <a:spcPts val="300"/>
              </a:spcBef>
              <a:spcAft>
                <a:spcPts val="300"/>
              </a:spcAft>
              <a:buFont typeface="Arial"/>
              <a:buChar char="•"/>
            </a:pPr>
            <a:r>
              <a:rPr lang="fr-CA" sz="1900" dirty="0" smtClean="0">
                <a:solidFill>
                  <a:srgbClr val="052039"/>
                </a:solidFill>
                <a:latin typeface="Arial"/>
                <a:cs typeface="Arial"/>
              </a:rPr>
              <a:t>Élise </a:t>
            </a:r>
            <a:r>
              <a:rPr lang="fr-CA" sz="1900" dirty="0">
                <a:solidFill>
                  <a:srgbClr val="052039"/>
                </a:solidFill>
                <a:latin typeface="Arial"/>
                <a:cs typeface="Arial"/>
              </a:rPr>
              <a:t>L</a:t>
            </a:r>
            <a:r>
              <a:rPr lang="fr-CA" sz="1900" dirty="0" smtClean="0">
                <a:solidFill>
                  <a:srgbClr val="052039"/>
                </a:solidFill>
                <a:latin typeface="Arial"/>
                <a:cs typeface="Arial"/>
              </a:rPr>
              <a:t>amoureux(pharm</a:t>
            </a:r>
            <a:r>
              <a:rPr lang="fr-CA" sz="1900" dirty="0">
                <a:solidFill>
                  <a:srgbClr val="052039"/>
                </a:solidFill>
                <a:latin typeface="Arial"/>
                <a:cs typeface="Arial"/>
              </a:rPr>
              <a:t>. communautaire salariée ME</a:t>
            </a:r>
            <a:r>
              <a:rPr lang="fr-CA" sz="1900" dirty="0" smtClean="0">
                <a:solidFill>
                  <a:srgbClr val="052039"/>
                </a:solidFill>
                <a:latin typeface="Arial"/>
                <a:cs typeface="Arial"/>
              </a:rPr>
              <a:t>)</a:t>
            </a:r>
          </a:p>
          <a:p>
            <a:pPr marL="285750" indent="-285750">
              <a:spcBef>
                <a:spcPts val="300"/>
              </a:spcBef>
              <a:spcAft>
                <a:spcPts val="300"/>
              </a:spcAft>
              <a:buFont typeface="Arial"/>
              <a:buChar char="•"/>
            </a:pPr>
            <a:r>
              <a:rPr lang="fr-CA" sz="1900" dirty="0">
                <a:solidFill>
                  <a:srgbClr val="052039"/>
                </a:solidFill>
                <a:cs typeface="Arial"/>
              </a:rPr>
              <a:t>Tina Bolduc (pharm. communautaire salariée MO</a:t>
            </a:r>
            <a:r>
              <a:rPr lang="fr-CA" sz="1900" dirty="0" smtClean="0">
                <a:solidFill>
                  <a:srgbClr val="052039"/>
                </a:solidFill>
                <a:cs typeface="Arial"/>
              </a:rPr>
              <a:t>)</a:t>
            </a:r>
            <a:endParaRPr lang="fr-CA" sz="1900" dirty="0">
              <a:solidFill>
                <a:srgbClr val="052039"/>
              </a:solidFill>
              <a:latin typeface="Arial"/>
              <a:cs typeface="Arial"/>
            </a:endParaRPr>
          </a:p>
          <a:p>
            <a:pPr>
              <a:spcBef>
                <a:spcPts val="300"/>
              </a:spcBef>
              <a:spcAft>
                <a:spcPts val="300"/>
              </a:spcAft>
            </a:pPr>
            <a:endParaRPr lang="fr-CA" sz="1900" dirty="0">
              <a:solidFill>
                <a:srgbClr val="052039"/>
              </a:solidFill>
              <a:latin typeface="Arial"/>
              <a:cs typeface="Arial"/>
            </a:endParaRPr>
          </a:p>
          <a:p>
            <a:pPr>
              <a:spcBef>
                <a:spcPts val="300"/>
              </a:spcBef>
              <a:spcAft>
                <a:spcPts val="300"/>
              </a:spcAft>
            </a:pPr>
            <a:r>
              <a:rPr lang="fr-CA" sz="1900" u="sng" dirty="0">
                <a:solidFill>
                  <a:srgbClr val="052039"/>
                </a:solidFill>
                <a:latin typeface="Arial"/>
                <a:cs typeface="Arial"/>
              </a:rPr>
              <a:t>Pharmaciens salariés établissements (fin mandat juin 2023):</a:t>
            </a:r>
          </a:p>
          <a:p>
            <a:pPr marL="342900" indent="-342900">
              <a:spcBef>
                <a:spcPts val="300"/>
              </a:spcBef>
              <a:spcAft>
                <a:spcPts val="300"/>
              </a:spcAft>
              <a:buFont typeface="Arial"/>
              <a:buChar char="•"/>
            </a:pPr>
            <a:r>
              <a:rPr lang="fr-CA" sz="1900" dirty="0">
                <a:solidFill>
                  <a:srgbClr val="052039"/>
                </a:solidFill>
                <a:cs typeface="Arial"/>
              </a:rPr>
              <a:t>Zaor, Annie, présidente par intérim (pharm. CISSSMC</a:t>
            </a:r>
            <a:r>
              <a:rPr lang="fr-CA" sz="1900" dirty="0" smtClean="0">
                <a:solidFill>
                  <a:srgbClr val="052039"/>
                </a:solidFill>
                <a:cs typeface="Arial"/>
              </a:rPr>
              <a:t>) </a:t>
            </a:r>
            <a:endParaRPr lang="fr-CA" sz="1900" dirty="0" smtClean="0">
              <a:solidFill>
                <a:srgbClr val="052039"/>
              </a:solidFill>
              <a:latin typeface="Arial"/>
              <a:cs typeface="Arial"/>
            </a:endParaRPr>
          </a:p>
          <a:p>
            <a:pPr marL="342900" indent="-342900">
              <a:spcBef>
                <a:spcPts val="300"/>
              </a:spcBef>
              <a:spcAft>
                <a:spcPts val="300"/>
              </a:spcAft>
              <a:buFont typeface="Arial"/>
              <a:buChar char="•"/>
            </a:pPr>
            <a:r>
              <a:rPr lang="fr-CA" sz="1900" dirty="0" smtClean="0">
                <a:solidFill>
                  <a:srgbClr val="052039"/>
                </a:solidFill>
                <a:latin typeface="Arial"/>
                <a:cs typeface="Arial"/>
              </a:rPr>
              <a:t>Josée Marier (pharm</a:t>
            </a:r>
            <a:r>
              <a:rPr lang="fr-CA" sz="1900" dirty="0">
                <a:solidFill>
                  <a:srgbClr val="052039"/>
                </a:solidFill>
                <a:latin typeface="Arial"/>
                <a:cs typeface="Arial"/>
              </a:rPr>
              <a:t>. CISSSME-St-Hyacinthe),</a:t>
            </a:r>
          </a:p>
          <a:p>
            <a:pPr marL="342900" indent="-342900">
              <a:spcBef>
                <a:spcPts val="300"/>
              </a:spcBef>
              <a:spcAft>
                <a:spcPts val="300"/>
              </a:spcAft>
              <a:buFont typeface="Arial"/>
              <a:buChar char="•"/>
            </a:pPr>
            <a:r>
              <a:rPr lang="fr-CA" sz="1900" dirty="0" smtClean="0">
                <a:solidFill>
                  <a:srgbClr val="052039"/>
                </a:solidFill>
                <a:latin typeface="Arial"/>
                <a:cs typeface="Arial"/>
              </a:rPr>
              <a:t>Josée </a:t>
            </a:r>
            <a:r>
              <a:rPr lang="fr-CA" sz="1900" dirty="0" err="1" smtClean="0">
                <a:solidFill>
                  <a:srgbClr val="052039"/>
                </a:solidFill>
                <a:latin typeface="Arial"/>
                <a:cs typeface="Arial"/>
              </a:rPr>
              <a:t>Conessa</a:t>
            </a:r>
            <a:r>
              <a:rPr lang="fr-CA" sz="1900" dirty="0" smtClean="0">
                <a:solidFill>
                  <a:srgbClr val="052039"/>
                </a:solidFill>
                <a:latin typeface="Arial"/>
                <a:cs typeface="Arial"/>
              </a:rPr>
              <a:t> (pharm</a:t>
            </a:r>
            <a:r>
              <a:rPr lang="fr-CA" sz="1900" dirty="0">
                <a:solidFill>
                  <a:srgbClr val="052039"/>
                </a:solidFill>
                <a:latin typeface="Arial"/>
                <a:cs typeface="Arial"/>
              </a:rPr>
              <a:t>. CISSSMO-Valleyfield).</a:t>
            </a:r>
          </a:p>
          <a:p>
            <a:pPr marL="285750" indent="-285750">
              <a:spcBef>
                <a:spcPts val="300"/>
              </a:spcBef>
              <a:spcAft>
                <a:spcPts val="300"/>
              </a:spcAft>
              <a:buFont typeface="Arial"/>
              <a:buChar char="•"/>
            </a:pPr>
            <a:endParaRPr lang="fr-CA" sz="1600" dirty="0">
              <a:cs typeface="Arial"/>
            </a:endParaRPr>
          </a:p>
        </p:txBody>
      </p:sp>
      <p:sp>
        <p:nvSpPr>
          <p:cNvPr id="2" name="ZoneTexte 1"/>
          <p:cNvSpPr txBox="1"/>
          <p:nvPr/>
        </p:nvSpPr>
        <p:spPr>
          <a:xfrm>
            <a:off x="1485000" y="4634910"/>
            <a:ext cx="8023860" cy="369332"/>
          </a:xfrm>
          <a:prstGeom prst="rect">
            <a:avLst/>
          </a:prstGeom>
          <a:noFill/>
        </p:spPr>
        <p:txBody>
          <a:bodyPr wrap="square" rtlCol="0">
            <a:spAutoFit/>
          </a:bodyPr>
          <a:lstStyle/>
          <a:p>
            <a:r>
              <a:rPr lang="fr-CA" dirty="0" smtClean="0">
                <a:solidFill>
                  <a:srgbClr val="FF0000"/>
                </a:solidFill>
              </a:rPr>
              <a:t>Merci spécial à Hélène Blanchette, pharmacienne salariée MC</a:t>
            </a:r>
            <a:endParaRPr lang="fr-CA" dirty="0">
              <a:solidFill>
                <a:srgbClr val="FF0000"/>
              </a:solidFill>
            </a:endParaRPr>
          </a:p>
        </p:txBody>
      </p:sp>
    </p:spTree>
    <p:extLst>
      <p:ext uri="{BB962C8B-B14F-4D97-AF65-F5344CB8AC3E}">
        <p14:creationId xmlns:p14="http://schemas.microsoft.com/office/powerpoint/2010/main" val="1654753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NUM" val="2"/>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resentation-powerpoint">
  <a:themeElements>
    <a:clrScheme name="Débit">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inlb">
      <a:majorFont>
        <a:latin typeface="Calibri"/>
        <a:ea typeface=""/>
        <a:cs typeface=""/>
      </a:majorFont>
      <a:minorFont>
        <a:latin typeface="Arial"/>
        <a:ea typeface=""/>
        <a:cs typeface=""/>
      </a:minorFont>
    </a:fontScheme>
    <a:fmtScheme name="Débit">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extLst>
    <a:ext uri="{05A4C25C-085E-4340-85A3-A5531E510DB2}">
      <thm15:themeFamily xmlns:thm15="http://schemas.microsoft.com/office/thememl/2012/main" name="Présentation1 [Enregistrement automatique]" id="{F7D4A0AC-CA2E-4C87-ABFA-65FCC05B458F}" vid="{602E975D-2A35-4F77-A046-DFFF982FD32D}"/>
    </a:ext>
  </a:extLst>
</a:theme>
</file>

<file path=ppt/theme/theme10.xml><?xml version="1.0" encoding="utf-8"?>
<a:theme xmlns:a="http://schemas.openxmlformats.org/drawingml/2006/main" name="5_UMONTREAL">
  <a:themeElements>
    <a:clrScheme name="COULEURS_UMONTREAL">
      <a:dk1>
        <a:srgbClr val="0B113A"/>
      </a:dk1>
      <a:lt1>
        <a:sysClr val="window" lastClr="FFFFFF"/>
      </a:lt1>
      <a:dk2>
        <a:srgbClr val="0B113A"/>
      </a:dk2>
      <a:lt2>
        <a:srgbClr val="E5F0F8"/>
      </a:lt2>
      <a:accent1>
        <a:srgbClr val="0057AC"/>
      </a:accent1>
      <a:accent2>
        <a:srgbClr val="52B782"/>
      </a:accent2>
      <a:accent3>
        <a:srgbClr val="FDE1DE"/>
      </a:accent3>
      <a:accent4>
        <a:srgbClr val="F04E26"/>
      </a:accent4>
      <a:accent5>
        <a:srgbClr val="FFCA40"/>
      </a:accent5>
      <a:accent6>
        <a:srgbClr val="024244"/>
      </a:accent6>
      <a:hlink>
        <a:srgbClr val="0057AC"/>
      </a:hlink>
      <a:folHlink>
        <a:srgbClr val="F04E26"/>
      </a:folHlink>
    </a:clrScheme>
    <a:fontScheme name="Personnalisé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MONTREAL" id="{04DF2DA8-9854-4563-B65C-DA4BCFEB40D0}" vid="{12826E35-A55D-40BE-A5CA-24862DD96188}"/>
    </a:ext>
  </a:extLst>
</a:theme>
</file>

<file path=ppt/theme/theme1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hèm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presentation-powerpoint">
  <a:themeElements>
    <a:clrScheme name="Débit">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inlb">
      <a:majorFont>
        <a:latin typeface="Calibri"/>
        <a:ea typeface=""/>
        <a:cs typeface=""/>
      </a:majorFont>
      <a:minorFont>
        <a:latin typeface="Arial"/>
        <a:ea typeface=""/>
        <a:cs typeface=""/>
      </a:minorFont>
    </a:fontScheme>
    <a:fmtScheme name="Débit">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extLst>
    <a:ext uri="{05A4C25C-085E-4340-85A3-A5531E510DB2}">
      <thm15:themeFamily xmlns:thm15="http://schemas.microsoft.com/office/thememl/2012/main" name="Présentation1 [Enregistrement automatique]" id="{F7D4A0AC-CA2E-4C87-ABFA-65FCC05B458F}" vid="{602E975D-2A35-4F77-A046-DFFF982FD32D}"/>
    </a:ext>
  </a:extLst>
</a:theme>
</file>

<file path=ppt/theme/theme4.xml><?xml version="1.0" encoding="utf-8"?>
<a:theme xmlns:a="http://schemas.openxmlformats.org/drawingml/2006/main" name="2_presentation-powerpoint">
  <a:themeElements>
    <a:clrScheme name="Débit">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inlb">
      <a:majorFont>
        <a:latin typeface="Calibri"/>
        <a:ea typeface=""/>
        <a:cs typeface=""/>
      </a:majorFont>
      <a:minorFont>
        <a:latin typeface="Arial"/>
        <a:ea typeface=""/>
        <a:cs typeface=""/>
      </a:minorFont>
    </a:fontScheme>
    <a:fmtScheme name="Débit">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extLst>
    <a:ext uri="{05A4C25C-085E-4340-85A3-A5531E510DB2}">
      <thm15:themeFamily xmlns:thm15="http://schemas.microsoft.com/office/thememl/2012/main" name="Présentation1 [Enregistrement automatique]" id="{F7D4A0AC-CA2E-4C87-ABFA-65FCC05B458F}" vid="{602E975D-2A35-4F77-A046-DFFF982FD32D}"/>
    </a:ext>
  </a:extLst>
</a:theme>
</file>

<file path=ppt/theme/theme5.xml><?xml version="1.0" encoding="utf-8"?>
<a:theme xmlns:a="http://schemas.openxmlformats.org/drawingml/2006/main" name="3_presentation-powerpoint">
  <a:themeElements>
    <a:clrScheme name="Débit">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inlb">
      <a:majorFont>
        <a:latin typeface="Calibri"/>
        <a:ea typeface=""/>
        <a:cs typeface=""/>
      </a:majorFont>
      <a:minorFont>
        <a:latin typeface="Arial"/>
        <a:ea typeface=""/>
        <a:cs typeface=""/>
      </a:minorFont>
    </a:fontScheme>
    <a:fmtScheme name="Débit">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extLst>
    <a:ext uri="{05A4C25C-085E-4340-85A3-A5531E510DB2}">
      <thm15:themeFamily xmlns:thm15="http://schemas.microsoft.com/office/thememl/2012/main" name="Présentation1 [Enregistrement automatique]" id="{F7D4A0AC-CA2E-4C87-ABFA-65FCC05B458F}" vid="{602E975D-2A35-4F77-A046-DFFF982FD32D}"/>
    </a:ext>
  </a:extLst>
</a:theme>
</file>

<file path=ppt/theme/theme6.xml><?xml version="1.0" encoding="utf-8"?>
<a:theme xmlns:a="http://schemas.openxmlformats.org/drawingml/2006/main" name="UMONTREAL">
  <a:themeElements>
    <a:clrScheme name="COULEURS_UMONTREAL">
      <a:dk1>
        <a:srgbClr val="0B113A"/>
      </a:dk1>
      <a:lt1>
        <a:sysClr val="window" lastClr="FFFFFF"/>
      </a:lt1>
      <a:dk2>
        <a:srgbClr val="0B113A"/>
      </a:dk2>
      <a:lt2>
        <a:srgbClr val="E5F0F8"/>
      </a:lt2>
      <a:accent1>
        <a:srgbClr val="0057AC"/>
      </a:accent1>
      <a:accent2>
        <a:srgbClr val="52B782"/>
      </a:accent2>
      <a:accent3>
        <a:srgbClr val="FDE1DE"/>
      </a:accent3>
      <a:accent4>
        <a:srgbClr val="F04E26"/>
      </a:accent4>
      <a:accent5>
        <a:srgbClr val="FFCA40"/>
      </a:accent5>
      <a:accent6>
        <a:srgbClr val="024244"/>
      </a:accent6>
      <a:hlink>
        <a:srgbClr val="0057AC"/>
      </a:hlink>
      <a:folHlink>
        <a:srgbClr val="F04E26"/>
      </a:folHlink>
    </a:clrScheme>
    <a:fontScheme name="Personnalisé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MONTREAL" id="{04DF2DA8-9854-4563-B65C-DA4BCFEB40D0}" vid="{12826E35-A55D-40BE-A5CA-24862DD96188}"/>
    </a:ext>
  </a:extLst>
</a:theme>
</file>

<file path=ppt/theme/theme7.xml><?xml version="1.0" encoding="utf-8"?>
<a:theme xmlns:a="http://schemas.openxmlformats.org/drawingml/2006/main" name="1_UMONTREAL">
  <a:themeElements>
    <a:clrScheme name="COULEURS_UMONTREAL">
      <a:dk1>
        <a:srgbClr val="0B113A"/>
      </a:dk1>
      <a:lt1>
        <a:sysClr val="window" lastClr="FFFFFF"/>
      </a:lt1>
      <a:dk2>
        <a:srgbClr val="0B113A"/>
      </a:dk2>
      <a:lt2>
        <a:srgbClr val="E5F0F8"/>
      </a:lt2>
      <a:accent1>
        <a:srgbClr val="0057AC"/>
      </a:accent1>
      <a:accent2>
        <a:srgbClr val="52B782"/>
      </a:accent2>
      <a:accent3>
        <a:srgbClr val="FDE1DE"/>
      </a:accent3>
      <a:accent4>
        <a:srgbClr val="F04E26"/>
      </a:accent4>
      <a:accent5>
        <a:srgbClr val="FFCA40"/>
      </a:accent5>
      <a:accent6>
        <a:srgbClr val="024244"/>
      </a:accent6>
      <a:hlink>
        <a:srgbClr val="0057AC"/>
      </a:hlink>
      <a:folHlink>
        <a:srgbClr val="F04E26"/>
      </a:folHlink>
    </a:clrScheme>
    <a:fontScheme name="Personnalisé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MONTREAL" id="{04DF2DA8-9854-4563-B65C-DA4BCFEB40D0}" vid="{12826E35-A55D-40BE-A5CA-24862DD96188}"/>
    </a:ext>
  </a:extLst>
</a:theme>
</file>

<file path=ppt/theme/theme8.xml><?xml version="1.0" encoding="utf-8"?>
<a:theme xmlns:a="http://schemas.openxmlformats.org/drawingml/2006/main" name="3_UMONTREAL">
  <a:themeElements>
    <a:clrScheme name="COULEURS_UMONTREAL">
      <a:dk1>
        <a:srgbClr val="0B113A"/>
      </a:dk1>
      <a:lt1>
        <a:sysClr val="window" lastClr="FFFFFF"/>
      </a:lt1>
      <a:dk2>
        <a:srgbClr val="0B113A"/>
      </a:dk2>
      <a:lt2>
        <a:srgbClr val="E5F0F8"/>
      </a:lt2>
      <a:accent1>
        <a:srgbClr val="0057AC"/>
      </a:accent1>
      <a:accent2>
        <a:srgbClr val="52B782"/>
      </a:accent2>
      <a:accent3>
        <a:srgbClr val="FDE1DE"/>
      </a:accent3>
      <a:accent4>
        <a:srgbClr val="F04E26"/>
      </a:accent4>
      <a:accent5>
        <a:srgbClr val="FFCA40"/>
      </a:accent5>
      <a:accent6>
        <a:srgbClr val="024244"/>
      </a:accent6>
      <a:hlink>
        <a:srgbClr val="0057AC"/>
      </a:hlink>
      <a:folHlink>
        <a:srgbClr val="F04E26"/>
      </a:folHlink>
    </a:clrScheme>
    <a:fontScheme name="Personnalisé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MONTREAL" id="{04DF2DA8-9854-4563-B65C-DA4BCFEB40D0}" vid="{12826E35-A55D-40BE-A5CA-24862DD96188}"/>
    </a:ext>
  </a:extLst>
</a:theme>
</file>

<file path=ppt/theme/theme9.xml><?xml version="1.0" encoding="utf-8"?>
<a:theme xmlns:a="http://schemas.openxmlformats.org/drawingml/2006/main" name="4_UMONTREAL">
  <a:themeElements>
    <a:clrScheme name="COULEURS_UMONTREAL">
      <a:dk1>
        <a:srgbClr val="0B113A"/>
      </a:dk1>
      <a:lt1>
        <a:sysClr val="window" lastClr="FFFFFF"/>
      </a:lt1>
      <a:dk2>
        <a:srgbClr val="0B113A"/>
      </a:dk2>
      <a:lt2>
        <a:srgbClr val="E5F0F8"/>
      </a:lt2>
      <a:accent1>
        <a:srgbClr val="0057AC"/>
      </a:accent1>
      <a:accent2>
        <a:srgbClr val="52B782"/>
      </a:accent2>
      <a:accent3>
        <a:srgbClr val="FDE1DE"/>
      </a:accent3>
      <a:accent4>
        <a:srgbClr val="F04E26"/>
      </a:accent4>
      <a:accent5>
        <a:srgbClr val="FFCA40"/>
      </a:accent5>
      <a:accent6>
        <a:srgbClr val="024244"/>
      </a:accent6>
      <a:hlink>
        <a:srgbClr val="0057AC"/>
      </a:hlink>
      <a:folHlink>
        <a:srgbClr val="F04E26"/>
      </a:folHlink>
    </a:clrScheme>
    <a:fontScheme name="Personnalisé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MONTREAL" id="{04DF2DA8-9854-4563-B65C-DA4BCFEB40D0}" vid="{12826E35-A55D-40BE-A5CA-24862DD96188}"/>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D0EFD9D6B9A6F44B19CB353D488FA7E" ma:contentTypeVersion="6" ma:contentTypeDescription="Create a new document." ma:contentTypeScope="" ma:versionID="c2abe4b68821ec4b46c8d19505177407">
  <xsd:schema xmlns:xsd="http://www.w3.org/2001/XMLSchema" xmlns:xs="http://www.w3.org/2001/XMLSchema" xmlns:p="http://schemas.microsoft.com/office/2006/metadata/properties" xmlns:ns2="6fb21964-1684-4894-a712-32fa0c77050c" targetNamespace="http://schemas.microsoft.com/office/2006/metadata/properties" ma:root="true" ma:fieldsID="c68a4b0a032036accb15b7612b2749a3" ns2:_="">
    <xsd:import namespace="6fb21964-1684-4894-a712-32fa0c77050c"/>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fb21964-1684-4894-a712-32fa0c77050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8F8D06C-9466-438D-8E08-E462525B2B7A}">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6fb21964-1684-4894-a712-32fa0c77050c"/>
    <ds:schemaRef ds:uri="http://purl.org/dc/terms/"/>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A8529254-DBDC-46AE-B0C7-3B3281BE65F1}">
  <ds:schemaRefs>
    <ds:schemaRef ds:uri="http://schemas.microsoft.com/sharepoint/v3/contenttype/forms"/>
  </ds:schemaRefs>
</ds:datastoreItem>
</file>

<file path=customXml/itemProps3.xml><?xml version="1.0" encoding="utf-8"?>
<ds:datastoreItem xmlns:ds="http://schemas.openxmlformats.org/officeDocument/2006/customXml" ds:itemID="{19E78B49-7AD8-4944-915D-A7B3C8D0675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fb21964-1684-4894-a712-32fa0c77050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Presentation_CISSSMC_VF</Template>
  <TotalTime>3685</TotalTime>
  <Words>1699</Words>
  <Application>Microsoft Office PowerPoint</Application>
  <PresentationFormat>Affichage à l'écran (4:3)</PresentationFormat>
  <Paragraphs>528</Paragraphs>
  <Slides>69</Slides>
  <Notes>9</Notes>
  <HiddenSlides>0</HiddenSlides>
  <MMClips>0</MMClips>
  <ScaleCrop>false</ScaleCrop>
  <HeadingPairs>
    <vt:vector size="6" baseType="variant">
      <vt:variant>
        <vt:lpstr>Polices utilisées</vt:lpstr>
      </vt:variant>
      <vt:variant>
        <vt:i4>7</vt:i4>
      </vt:variant>
      <vt:variant>
        <vt:lpstr>Thème</vt:lpstr>
      </vt:variant>
      <vt:variant>
        <vt:i4>10</vt:i4>
      </vt:variant>
      <vt:variant>
        <vt:lpstr>Titres des diapositives</vt:lpstr>
      </vt:variant>
      <vt:variant>
        <vt:i4>69</vt:i4>
      </vt:variant>
    </vt:vector>
  </HeadingPairs>
  <TitlesOfParts>
    <vt:vector size="86" baseType="lpstr">
      <vt:lpstr>Arial</vt:lpstr>
      <vt:lpstr>Arial,Sans-Serif</vt:lpstr>
      <vt:lpstr>Calibri</vt:lpstr>
      <vt:lpstr>Calibri Light</vt:lpstr>
      <vt:lpstr>Times New Roman</vt:lpstr>
      <vt:lpstr>Wingdings</vt:lpstr>
      <vt:lpstr>Wingdings 2</vt:lpstr>
      <vt:lpstr>presentation-powerpoint</vt:lpstr>
      <vt:lpstr>Thème Office</vt:lpstr>
      <vt:lpstr>1_presentation-powerpoint</vt:lpstr>
      <vt:lpstr>2_presentation-powerpoint</vt:lpstr>
      <vt:lpstr>3_presentation-powerpoint</vt:lpstr>
      <vt:lpstr>UMONTREAL</vt:lpstr>
      <vt:lpstr>1_UMONTREAL</vt:lpstr>
      <vt:lpstr>3_UMONTREAL</vt:lpstr>
      <vt:lpstr>4_UMONTREAL</vt:lpstr>
      <vt:lpstr>5_UMONTREAL</vt:lpstr>
      <vt:lpstr>DES NOUVELLES! </vt:lpstr>
      <vt:lpstr>Objectifs</vt:lpstr>
      <vt:lpstr>Un peu d'histoire</vt:lpstr>
      <vt:lpstr>Un peu d’histoire…</vt:lpstr>
      <vt:lpstr>Organisation du réseau  de 2006 à 2015</vt:lpstr>
      <vt:lpstr>Présentation PowerPoint</vt:lpstr>
      <vt:lpstr>Présentation PowerPoint</vt:lpstr>
      <vt:lpstr>Carte des CISSS par RLS</vt:lpstr>
      <vt:lpstr>Membres 2022  (1)</vt:lpstr>
      <vt:lpstr>Membres 2022 (2)</vt:lpstr>
      <vt:lpstr>Projets récents ou en cours</vt:lpstr>
      <vt:lpstr>Projets récents ou en cours</vt:lpstr>
      <vt:lpstr>Projet GAP (Guichet d’acces première ligne)</vt:lpstr>
      <vt:lpstr>Qu’est-ce que le GAP?</vt:lpstr>
      <vt:lpstr>Principes directeurs du GAP</vt:lpstr>
      <vt:lpstr>Trajectoires patients </vt:lpstr>
      <vt:lpstr>Trajectoires patients</vt:lpstr>
      <vt:lpstr>Trajectoires patients </vt:lpstr>
      <vt:lpstr>Opportunités pour les pharmaciens</vt:lpstr>
      <vt:lpstr>Opportunités pour les pharmaciens</vt:lpstr>
      <vt:lpstr>Différentes ressources pour plus d’informations sur le GAP</vt:lpstr>
      <vt:lpstr>Mandat CRSP vs GAP</vt:lpstr>
      <vt:lpstr> Mandat des pharmaciens GAP (1)</vt:lpstr>
      <vt:lpstr>Mandat des pharmaciens GAP (2)</vt:lpstr>
      <vt:lpstr>Objectifs  spécifiques du CRSP vs GAP</vt:lpstr>
      <vt:lpstr> Projets futurs AU CRSP</vt:lpstr>
      <vt:lpstr>Projets autres CRSP, Inspiration?</vt:lpstr>
      <vt:lpstr>Qui veut s’impliquer? </vt:lpstr>
      <vt:lpstr>Volet Communication  Pharmacien hospitalier  Pharmacien communautaire</vt:lpstr>
      <vt:lpstr>Objectifs de la présentation en 2 volets (2)</vt:lpstr>
      <vt:lpstr>Présentation PowerPoint</vt:lpstr>
      <vt:lpstr>Objectif 2: Mieux communiquer</vt:lpstr>
      <vt:lpstr>Lexique </vt:lpstr>
      <vt:lpstr>Outils </vt:lpstr>
      <vt:lpstr>BCM de départ</vt:lpstr>
      <vt:lpstr>Évaluation de la fonction rénale</vt:lpstr>
      <vt:lpstr>Cockroft &amp; Gault – Controverses</vt:lpstr>
      <vt:lpstr>Référence utile</vt:lpstr>
      <vt:lpstr>Attention! </vt:lpstr>
      <vt:lpstr>Liens utiles- Démo</vt:lpstr>
      <vt:lpstr>OC-Formulaire liaison - Exemple </vt:lpstr>
      <vt:lpstr>OPI pour référence, exemples</vt:lpstr>
      <vt:lpstr>Formulaire de référence</vt:lpstr>
      <vt:lpstr>Guide antibiotiques HCLM</vt:lpstr>
      <vt:lpstr>Outils en développement</vt:lpstr>
      <vt:lpstr>Secteurs cliniques offrant soins pharmaceutiques dans nos CISSS</vt:lpstr>
      <vt:lpstr>Départements de pharmacie des CISSS- infos générales</vt:lpstr>
      <vt:lpstr>CHSLD </vt:lpstr>
      <vt:lpstr>Enjeux liés au DSQ </vt:lpstr>
      <vt:lpstr>Soins et services pharmaceutiques  CISSSMC</vt:lpstr>
      <vt:lpstr>CISSSMC – HCLM (1)</vt:lpstr>
      <vt:lpstr>CISSSMC – HCLM (2)</vt:lpstr>
      <vt:lpstr>CISSSMC – HCLM (3)</vt:lpstr>
      <vt:lpstr>CISSSMC- HHR (1)</vt:lpstr>
      <vt:lpstr>CISSSMC- HHR (2)</vt:lpstr>
      <vt:lpstr>Présentation PowerPoint</vt:lpstr>
      <vt:lpstr>CISSSME- Hôpital Pierre-Boucher</vt:lpstr>
      <vt:lpstr>CISSSME Hôpital Honoré Mercier (1) </vt:lpstr>
      <vt:lpstr>Présentation PowerPoint</vt:lpstr>
      <vt:lpstr>CISSSME Hôpital Honoré Mercier (3) </vt:lpstr>
      <vt:lpstr>CISSSME - HD Sorel (1)</vt:lpstr>
      <vt:lpstr>CISSSME - HD Sorel (2)</vt:lpstr>
      <vt:lpstr>Soins et services pharmaceutiques  CISSSMO</vt:lpstr>
      <vt:lpstr>CISSSMO - Hôpital du Suroît  Valleyfield (1)</vt:lpstr>
      <vt:lpstr>CISSSMO - Hôpital du Suroît  Valleyfield (2)</vt:lpstr>
      <vt:lpstr>CISSSMO - Centre hospitalier  Anna-Laberge</vt:lpstr>
      <vt:lpstr>Enjeu médical en CH?</vt:lpstr>
      <vt:lpstr>CRSP : Composition en 2022  </vt:lpstr>
      <vt:lpstr>Questions/Suggestions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Zaor, Annie</dc:creator>
  <cp:lastModifiedBy>Zaor, Annie</cp:lastModifiedBy>
  <cp:revision>102</cp:revision>
  <cp:lastPrinted>2015-12-17T18:26:56Z</cp:lastPrinted>
  <dcterms:created xsi:type="dcterms:W3CDTF">2020-10-09T19:13:20Z</dcterms:created>
  <dcterms:modified xsi:type="dcterms:W3CDTF">2022-10-19T21:24:23Z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0x010100DD0EFD9D6B9A6F44B19CB353D488FA7E</vt:lpwstr>
  </property>
</Properties>
</file>